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753600" cy="7315200"/>
  <p:notesSz cx="9753600" cy="7315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1214" y="-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964593"/>
            <a:ext cx="9753600" cy="351155"/>
          </a:xfrm>
          <a:custGeom>
            <a:avLst/>
            <a:gdLst/>
            <a:ahLst/>
            <a:cxnLst/>
            <a:rect l="l" t="t" r="r" b="b"/>
            <a:pathLst>
              <a:path w="9753600" h="351154">
                <a:moveTo>
                  <a:pt x="9753600" y="350606"/>
                </a:moveTo>
                <a:lnTo>
                  <a:pt x="0" y="350606"/>
                </a:lnTo>
                <a:lnTo>
                  <a:pt x="0" y="0"/>
                </a:lnTo>
                <a:lnTo>
                  <a:pt x="9753600" y="0"/>
                </a:lnTo>
                <a:lnTo>
                  <a:pt x="9753600" y="350606"/>
                </a:lnTo>
                <a:close/>
              </a:path>
            </a:pathLst>
          </a:custGeom>
          <a:solidFill>
            <a:srgbClr val="FFF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682" y="0"/>
            <a:ext cx="162684" cy="16268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398414" y="0"/>
            <a:ext cx="4355465" cy="3564890"/>
          </a:xfrm>
          <a:custGeom>
            <a:avLst/>
            <a:gdLst/>
            <a:ahLst/>
            <a:cxnLst/>
            <a:rect l="l" t="t" r="r" b="b"/>
            <a:pathLst>
              <a:path w="4355465" h="3564890">
                <a:moveTo>
                  <a:pt x="321589" y="0"/>
                </a:moveTo>
                <a:lnTo>
                  <a:pt x="296494" y="0"/>
                </a:lnTo>
                <a:lnTo>
                  <a:pt x="3175" y="293319"/>
                </a:lnTo>
                <a:lnTo>
                  <a:pt x="2349" y="306616"/>
                </a:lnTo>
                <a:lnTo>
                  <a:pt x="1981" y="313283"/>
                </a:lnTo>
                <a:lnTo>
                  <a:pt x="1638" y="319951"/>
                </a:lnTo>
                <a:lnTo>
                  <a:pt x="321589" y="0"/>
                </a:lnTo>
                <a:close/>
              </a:path>
              <a:path w="4355465" h="3564890">
                <a:moveTo>
                  <a:pt x="464223" y="0"/>
                </a:moveTo>
                <a:lnTo>
                  <a:pt x="439127" y="0"/>
                </a:lnTo>
                <a:lnTo>
                  <a:pt x="0" y="439115"/>
                </a:lnTo>
                <a:lnTo>
                  <a:pt x="165" y="447281"/>
                </a:lnTo>
                <a:lnTo>
                  <a:pt x="381" y="455409"/>
                </a:lnTo>
                <a:lnTo>
                  <a:pt x="660" y="463562"/>
                </a:lnTo>
                <a:lnTo>
                  <a:pt x="464223" y="0"/>
                </a:lnTo>
                <a:close/>
              </a:path>
              <a:path w="4355465" h="3564890">
                <a:moveTo>
                  <a:pt x="606856" y="0"/>
                </a:moveTo>
                <a:lnTo>
                  <a:pt x="581761" y="0"/>
                </a:lnTo>
                <a:lnTo>
                  <a:pt x="7772" y="573963"/>
                </a:lnTo>
                <a:lnTo>
                  <a:pt x="8509" y="581558"/>
                </a:lnTo>
                <a:lnTo>
                  <a:pt x="9309" y="589140"/>
                </a:lnTo>
                <a:lnTo>
                  <a:pt x="10134" y="596696"/>
                </a:lnTo>
                <a:lnTo>
                  <a:pt x="606856" y="0"/>
                </a:lnTo>
                <a:close/>
              </a:path>
              <a:path w="4355465" h="3564890">
                <a:moveTo>
                  <a:pt x="749490" y="0"/>
                </a:moveTo>
                <a:lnTo>
                  <a:pt x="724408" y="0"/>
                </a:lnTo>
                <a:lnTo>
                  <a:pt x="24511" y="699884"/>
                </a:lnTo>
                <a:lnTo>
                  <a:pt x="26949" y="714133"/>
                </a:lnTo>
                <a:lnTo>
                  <a:pt x="28244" y="721233"/>
                </a:lnTo>
                <a:lnTo>
                  <a:pt x="749490" y="0"/>
                </a:lnTo>
                <a:close/>
              </a:path>
              <a:path w="4355465" h="3564890">
                <a:moveTo>
                  <a:pt x="892149" y="0"/>
                </a:moveTo>
                <a:lnTo>
                  <a:pt x="867041" y="0"/>
                </a:lnTo>
                <a:lnTo>
                  <a:pt x="48882" y="818134"/>
                </a:lnTo>
                <a:lnTo>
                  <a:pt x="50520" y="824865"/>
                </a:lnTo>
                <a:lnTo>
                  <a:pt x="52095" y="831634"/>
                </a:lnTo>
                <a:lnTo>
                  <a:pt x="53809" y="838314"/>
                </a:lnTo>
                <a:lnTo>
                  <a:pt x="892149" y="0"/>
                </a:lnTo>
                <a:close/>
              </a:path>
              <a:path w="4355465" h="3564890">
                <a:moveTo>
                  <a:pt x="1034796" y="0"/>
                </a:moveTo>
                <a:lnTo>
                  <a:pt x="1009675" y="0"/>
                </a:lnTo>
                <a:lnTo>
                  <a:pt x="79844" y="929805"/>
                </a:lnTo>
                <a:lnTo>
                  <a:pt x="81826" y="936142"/>
                </a:lnTo>
                <a:lnTo>
                  <a:pt x="86004" y="948766"/>
                </a:lnTo>
                <a:lnTo>
                  <a:pt x="1034796" y="0"/>
                </a:lnTo>
                <a:close/>
              </a:path>
              <a:path w="4355465" h="3564890">
                <a:moveTo>
                  <a:pt x="1177417" y="0"/>
                </a:moveTo>
                <a:lnTo>
                  <a:pt x="1152321" y="0"/>
                </a:lnTo>
                <a:lnTo>
                  <a:pt x="116865" y="1035443"/>
                </a:lnTo>
                <a:lnTo>
                  <a:pt x="121539" y="1047470"/>
                </a:lnTo>
                <a:lnTo>
                  <a:pt x="123913" y="1053477"/>
                </a:lnTo>
                <a:lnTo>
                  <a:pt x="1177417" y="0"/>
                </a:lnTo>
                <a:close/>
              </a:path>
              <a:path w="4355465" h="3564890">
                <a:moveTo>
                  <a:pt x="1320063" y="0"/>
                </a:moveTo>
                <a:lnTo>
                  <a:pt x="1294980" y="0"/>
                </a:lnTo>
                <a:lnTo>
                  <a:pt x="159270" y="1135672"/>
                </a:lnTo>
                <a:lnTo>
                  <a:pt x="161899" y="1141387"/>
                </a:lnTo>
                <a:lnTo>
                  <a:pt x="167259" y="1152766"/>
                </a:lnTo>
                <a:lnTo>
                  <a:pt x="1320063" y="0"/>
                </a:lnTo>
                <a:close/>
              </a:path>
              <a:path w="4355465" h="3564890">
                <a:moveTo>
                  <a:pt x="1462735" y="0"/>
                </a:moveTo>
                <a:lnTo>
                  <a:pt x="1437627" y="0"/>
                </a:lnTo>
                <a:lnTo>
                  <a:pt x="206692" y="1230909"/>
                </a:lnTo>
                <a:lnTo>
                  <a:pt x="209613" y="1236357"/>
                </a:lnTo>
                <a:lnTo>
                  <a:pt x="215531" y="1247165"/>
                </a:lnTo>
                <a:lnTo>
                  <a:pt x="1462735" y="0"/>
                </a:lnTo>
                <a:close/>
              </a:path>
              <a:path w="4355465" h="3564890">
                <a:moveTo>
                  <a:pt x="1605356" y="0"/>
                </a:moveTo>
                <a:lnTo>
                  <a:pt x="1580273" y="0"/>
                </a:lnTo>
                <a:lnTo>
                  <a:pt x="258800" y="1321435"/>
                </a:lnTo>
                <a:lnTo>
                  <a:pt x="262001" y="1326591"/>
                </a:lnTo>
                <a:lnTo>
                  <a:pt x="268439" y="1336852"/>
                </a:lnTo>
                <a:lnTo>
                  <a:pt x="1605356" y="0"/>
                </a:lnTo>
                <a:close/>
              </a:path>
              <a:path w="4355465" h="3564890">
                <a:moveTo>
                  <a:pt x="1748002" y="0"/>
                </a:moveTo>
                <a:lnTo>
                  <a:pt x="1722894" y="0"/>
                </a:lnTo>
                <a:lnTo>
                  <a:pt x="315391" y="1407452"/>
                </a:lnTo>
                <a:lnTo>
                  <a:pt x="318846" y="1412367"/>
                </a:lnTo>
                <a:lnTo>
                  <a:pt x="322300" y="1417332"/>
                </a:lnTo>
                <a:lnTo>
                  <a:pt x="325780" y="1422184"/>
                </a:lnTo>
                <a:lnTo>
                  <a:pt x="1748002" y="0"/>
                </a:lnTo>
                <a:close/>
              </a:path>
              <a:path w="4355465" h="3564890">
                <a:moveTo>
                  <a:pt x="1890661" y="0"/>
                </a:moveTo>
                <a:lnTo>
                  <a:pt x="1865553" y="0"/>
                </a:lnTo>
                <a:lnTo>
                  <a:pt x="376237" y="1489265"/>
                </a:lnTo>
                <a:lnTo>
                  <a:pt x="379933" y="1493951"/>
                </a:lnTo>
                <a:lnTo>
                  <a:pt x="383692" y="1498511"/>
                </a:lnTo>
                <a:lnTo>
                  <a:pt x="387438" y="1503159"/>
                </a:lnTo>
                <a:lnTo>
                  <a:pt x="1890661" y="0"/>
                </a:lnTo>
                <a:close/>
              </a:path>
              <a:path w="4355465" h="3564890">
                <a:moveTo>
                  <a:pt x="2033308" y="0"/>
                </a:moveTo>
                <a:lnTo>
                  <a:pt x="2008200" y="0"/>
                </a:lnTo>
                <a:lnTo>
                  <a:pt x="441350" y="1566773"/>
                </a:lnTo>
                <a:lnTo>
                  <a:pt x="445287" y="1571218"/>
                </a:lnTo>
                <a:lnTo>
                  <a:pt x="449160" y="1575689"/>
                </a:lnTo>
                <a:lnTo>
                  <a:pt x="453148" y="1580083"/>
                </a:lnTo>
                <a:lnTo>
                  <a:pt x="2033308" y="0"/>
                </a:lnTo>
                <a:close/>
              </a:path>
              <a:path w="4355465" h="3564890">
                <a:moveTo>
                  <a:pt x="2175941" y="0"/>
                </a:moveTo>
                <a:lnTo>
                  <a:pt x="2150846" y="0"/>
                </a:lnTo>
                <a:lnTo>
                  <a:pt x="510463" y="1640319"/>
                </a:lnTo>
                <a:lnTo>
                  <a:pt x="514616" y="1644510"/>
                </a:lnTo>
                <a:lnTo>
                  <a:pt x="523125" y="1652765"/>
                </a:lnTo>
                <a:lnTo>
                  <a:pt x="2175941" y="0"/>
                </a:lnTo>
                <a:close/>
              </a:path>
              <a:path w="4355465" h="3564890">
                <a:moveTo>
                  <a:pt x="2318575" y="0"/>
                </a:moveTo>
                <a:lnTo>
                  <a:pt x="2293480" y="0"/>
                </a:lnTo>
                <a:lnTo>
                  <a:pt x="583780" y="1709648"/>
                </a:lnTo>
                <a:lnTo>
                  <a:pt x="592620" y="1717548"/>
                </a:lnTo>
                <a:lnTo>
                  <a:pt x="597065" y="1721434"/>
                </a:lnTo>
                <a:lnTo>
                  <a:pt x="2318575" y="0"/>
                </a:lnTo>
                <a:close/>
              </a:path>
              <a:path w="4355465" h="3564890">
                <a:moveTo>
                  <a:pt x="2461222" y="0"/>
                </a:moveTo>
                <a:lnTo>
                  <a:pt x="2436126" y="0"/>
                </a:lnTo>
                <a:lnTo>
                  <a:pt x="661111" y="1774939"/>
                </a:lnTo>
                <a:lnTo>
                  <a:pt x="670445" y="1782356"/>
                </a:lnTo>
                <a:lnTo>
                  <a:pt x="675132" y="1785988"/>
                </a:lnTo>
                <a:lnTo>
                  <a:pt x="2461222" y="0"/>
                </a:lnTo>
                <a:close/>
              </a:path>
              <a:path w="4355465" h="3564890">
                <a:moveTo>
                  <a:pt x="2603881" y="0"/>
                </a:moveTo>
                <a:lnTo>
                  <a:pt x="2578760" y="0"/>
                </a:lnTo>
                <a:lnTo>
                  <a:pt x="742645" y="1836051"/>
                </a:lnTo>
                <a:lnTo>
                  <a:pt x="747560" y="1839506"/>
                </a:lnTo>
                <a:lnTo>
                  <a:pt x="757478" y="1846313"/>
                </a:lnTo>
                <a:lnTo>
                  <a:pt x="2603881" y="0"/>
                </a:lnTo>
                <a:close/>
              </a:path>
              <a:path w="4355465" h="3564890">
                <a:moveTo>
                  <a:pt x="2746514" y="0"/>
                </a:moveTo>
                <a:lnTo>
                  <a:pt x="2721419" y="0"/>
                </a:lnTo>
                <a:lnTo>
                  <a:pt x="828522" y="1892833"/>
                </a:lnTo>
                <a:lnTo>
                  <a:pt x="833678" y="1896033"/>
                </a:lnTo>
                <a:lnTo>
                  <a:pt x="838796" y="1899272"/>
                </a:lnTo>
                <a:lnTo>
                  <a:pt x="843991" y="1902434"/>
                </a:lnTo>
                <a:lnTo>
                  <a:pt x="2746514" y="0"/>
                </a:lnTo>
                <a:close/>
              </a:path>
              <a:path w="4355465" h="3564890">
                <a:moveTo>
                  <a:pt x="2889135" y="0"/>
                </a:moveTo>
                <a:lnTo>
                  <a:pt x="2864053" y="0"/>
                </a:lnTo>
                <a:lnTo>
                  <a:pt x="918730" y="1945246"/>
                </a:lnTo>
                <a:lnTo>
                  <a:pt x="924179" y="1948154"/>
                </a:lnTo>
                <a:lnTo>
                  <a:pt x="929678" y="1950999"/>
                </a:lnTo>
                <a:lnTo>
                  <a:pt x="935164" y="1953907"/>
                </a:lnTo>
                <a:lnTo>
                  <a:pt x="2889135" y="0"/>
                </a:lnTo>
                <a:close/>
              </a:path>
              <a:path w="4355465" h="3564890">
                <a:moveTo>
                  <a:pt x="4355173" y="12"/>
                </a:moveTo>
                <a:lnTo>
                  <a:pt x="3453676" y="12"/>
                </a:lnTo>
                <a:lnTo>
                  <a:pt x="3434626" y="0"/>
                </a:lnTo>
                <a:lnTo>
                  <a:pt x="3317062" y="12"/>
                </a:lnTo>
                <a:lnTo>
                  <a:pt x="3291992" y="0"/>
                </a:lnTo>
                <a:lnTo>
                  <a:pt x="3174441" y="12"/>
                </a:lnTo>
                <a:lnTo>
                  <a:pt x="3149346" y="0"/>
                </a:lnTo>
                <a:lnTo>
                  <a:pt x="3145244" y="12"/>
                </a:lnTo>
                <a:lnTo>
                  <a:pt x="3117316" y="8420"/>
                </a:lnTo>
                <a:lnTo>
                  <a:pt x="3075863" y="33820"/>
                </a:lnTo>
                <a:lnTo>
                  <a:pt x="3034893" y="46520"/>
                </a:lnTo>
                <a:lnTo>
                  <a:pt x="2954413" y="97320"/>
                </a:lnTo>
                <a:lnTo>
                  <a:pt x="2897530" y="134277"/>
                </a:lnTo>
                <a:lnTo>
                  <a:pt x="3031807" y="0"/>
                </a:lnTo>
                <a:lnTo>
                  <a:pt x="3006699" y="0"/>
                </a:lnTo>
                <a:lnTo>
                  <a:pt x="2849803" y="156895"/>
                </a:lnTo>
                <a:lnTo>
                  <a:pt x="2837954" y="160820"/>
                </a:lnTo>
                <a:lnTo>
                  <a:pt x="2800337" y="198920"/>
                </a:lnTo>
                <a:lnTo>
                  <a:pt x="2763380" y="224320"/>
                </a:lnTo>
                <a:lnTo>
                  <a:pt x="2727096" y="249720"/>
                </a:lnTo>
                <a:lnTo>
                  <a:pt x="2691473" y="275120"/>
                </a:lnTo>
                <a:lnTo>
                  <a:pt x="2656560" y="300520"/>
                </a:lnTo>
                <a:lnTo>
                  <a:pt x="2622410" y="338620"/>
                </a:lnTo>
                <a:lnTo>
                  <a:pt x="2588996" y="364020"/>
                </a:lnTo>
                <a:lnTo>
                  <a:pt x="2556345" y="402120"/>
                </a:lnTo>
                <a:lnTo>
                  <a:pt x="2524480" y="427520"/>
                </a:lnTo>
                <a:lnTo>
                  <a:pt x="2493441" y="465620"/>
                </a:lnTo>
                <a:lnTo>
                  <a:pt x="2463241" y="503720"/>
                </a:lnTo>
                <a:lnTo>
                  <a:pt x="2433866" y="529120"/>
                </a:lnTo>
                <a:lnTo>
                  <a:pt x="2405354" y="567220"/>
                </a:lnTo>
                <a:lnTo>
                  <a:pt x="2377744" y="605320"/>
                </a:lnTo>
                <a:lnTo>
                  <a:pt x="2351036" y="643420"/>
                </a:lnTo>
                <a:lnTo>
                  <a:pt x="2325382" y="681291"/>
                </a:lnTo>
                <a:lnTo>
                  <a:pt x="1013764" y="1992858"/>
                </a:lnTo>
                <a:lnTo>
                  <a:pt x="1019454" y="1995487"/>
                </a:lnTo>
                <a:lnTo>
                  <a:pt x="1025156" y="1998230"/>
                </a:lnTo>
                <a:lnTo>
                  <a:pt x="1030909" y="2000796"/>
                </a:lnTo>
                <a:lnTo>
                  <a:pt x="2280424" y="751344"/>
                </a:lnTo>
                <a:lnTo>
                  <a:pt x="2276424" y="757720"/>
                </a:lnTo>
                <a:lnTo>
                  <a:pt x="2253462" y="795820"/>
                </a:lnTo>
                <a:lnTo>
                  <a:pt x="2231466" y="833920"/>
                </a:lnTo>
                <a:lnTo>
                  <a:pt x="2210447" y="872020"/>
                </a:lnTo>
                <a:lnTo>
                  <a:pt x="2190458" y="922820"/>
                </a:lnTo>
                <a:lnTo>
                  <a:pt x="2171471" y="960920"/>
                </a:lnTo>
                <a:lnTo>
                  <a:pt x="2156358" y="992949"/>
                </a:lnTo>
                <a:lnTo>
                  <a:pt x="1113675" y="2035568"/>
                </a:lnTo>
                <a:lnTo>
                  <a:pt x="1119733" y="2037918"/>
                </a:lnTo>
                <a:lnTo>
                  <a:pt x="1125804" y="2040178"/>
                </a:lnTo>
                <a:lnTo>
                  <a:pt x="1131849" y="2042502"/>
                </a:lnTo>
                <a:lnTo>
                  <a:pt x="2142528" y="1031887"/>
                </a:lnTo>
                <a:lnTo>
                  <a:pt x="2136546" y="1049820"/>
                </a:lnTo>
                <a:lnTo>
                  <a:pt x="2120658" y="1087920"/>
                </a:lnTo>
                <a:lnTo>
                  <a:pt x="2105825" y="1126020"/>
                </a:lnTo>
                <a:lnTo>
                  <a:pt x="2092045" y="1176820"/>
                </a:lnTo>
                <a:lnTo>
                  <a:pt x="2080501" y="1211453"/>
                </a:lnTo>
                <a:lnTo>
                  <a:pt x="1219073" y="2072843"/>
                </a:lnTo>
                <a:lnTo>
                  <a:pt x="1231823" y="2076869"/>
                </a:lnTo>
                <a:lnTo>
                  <a:pt x="1238199" y="2078799"/>
                </a:lnTo>
                <a:lnTo>
                  <a:pt x="2072589" y="1244447"/>
                </a:lnTo>
                <a:lnTo>
                  <a:pt x="2067725" y="1265720"/>
                </a:lnTo>
                <a:lnTo>
                  <a:pt x="2057184" y="1303820"/>
                </a:lnTo>
                <a:lnTo>
                  <a:pt x="2047735" y="1354620"/>
                </a:lnTo>
                <a:lnTo>
                  <a:pt x="2039391" y="1392720"/>
                </a:lnTo>
                <a:lnTo>
                  <a:pt x="2038972" y="1395577"/>
                </a:lnTo>
                <a:lnTo>
                  <a:pt x="1330375" y="2104148"/>
                </a:lnTo>
                <a:lnTo>
                  <a:pt x="1343812" y="2107501"/>
                </a:lnTo>
                <a:lnTo>
                  <a:pt x="1350556" y="2109063"/>
                </a:lnTo>
                <a:lnTo>
                  <a:pt x="2034794" y="1424851"/>
                </a:lnTo>
                <a:lnTo>
                  <a:pt x="2032139" y="1443520"/>
                </a:lnTo>
                <a:lnTo>
                  <a:pt x="2026005" y="1481620"/>
                </a:lnTo>
                <a:lnTo>
                  <a:pt x="2020976" y="1532420"/>
                </a:lnTo>
                <a:lnTo>
                  <a:pt x="2018245" y="1558950"/>
                </a:lnTo>
                <a:lnTo>
                  <a:pt x="1448269" y="2128888"/>
                </a:lnTo>
                <a:lnTo>
                  <a:pt x="1469796" y="2132457"/>
                </a:lnTo>
                <a:lnTo>
                  <a:pt x="2016201" y="1586090"/>
                </a:lnTo>
                <a:lnTo>
                  <a:pt x="2014270" y="1621320"/>
                </a:lnTo>
                <a:lnTo>
                  <a:pt x="2012594" y="1672120"/>
                </a:lnTo>
                <a:lnTo>
                  <a:pt x="2012048" y="1707807"/>
                </a:lnTo>
                <a:lnTo>
                  <a:pt x="1573707" y="2146135"/>
                </a:lnTo>
                <a:lnTo>
                  <a:pt x="1596771" y="2148167"/>
                </a:lnTo>
                <a:lnTo>
                  <a:pt x="2012264" y="1732686"/>
                </a:lnTo>
                <a:lnTo>
                  <a:pt x="2012594" y="1761020"/>
                </a:lnTo>
                <a:lnTo>
                  <a:pt x="2014270" y="1799120"/>
                </a:lnTo>
                <a:lnTo>
                  <a:pt x="2016823" y="1845665"/>
                </a:lnTo>
                <a:lnTo>
                  <a:pt x="1708086" y="2154390"/>
                </a:lnTo>
                <a:lnTo>
                  <a:pt x="1732864" y="2154707"/>
                </a:lnTo>
                <a:lnTo>
                  <a:pt x="2018525" y="1869059"/>
                </a:lnTo>
                <a:lnTo>
                  <a:pt x="2020976" y="1900720"/>
                </a:lnTo>
                <a:lnTo>
                  <a:pt x="2026005" y="1938820"/>
                </a:lnTo>
                <a:lnTo>
                  <a:pt x="2030336" y="1974761"/>
                </a:lnTo>
                <a:lnTo>
                  <a:pt x="1853272" y="2151811"/>
                </a:lnTo>
                <a:lnTo>
                  <a:pt x="1880082" y="2150110"/>
                </a:lnTo>
                <a:lnTo>
                  <a:pt x="2033485" y="1996719"/>
                </a:lnTo>
                <a:lnTo>
                  <a:pt x="2039391" y="2027720"/>
                </a:lnTo>
                <a:lnTo>
                  <a:pt x="2047735" y="2078520"/>
                </a:lnTo>
                <a:lnTo>
                  <a:pt x="2052002" y="2095741"/>
                </a:lnTo>
                <a:lnTo>
                  <a:pt x="2012391" y="2135340"/>
                </a:lnTo>
                <a:lnTo>
                  <a:pt x="2042350" y="2130488"/>
                </a:lnTo>
                <a:lnTo>
                  <a:pt x="2056980" y="2115858"/>
                </a:lnTo>
                <a:lnTo>
                  <a:pt x="2057184" y="2116620"/>
                </a:lnTo>
                <a:lnTo>
                  <a:pt x="2067725" y="2167420"/>
                </a:lnTo>
                <a:lnTo>
                  <a:pt x="2079345" y="2205520"/>
                </a:lnTo>
                <a:lnTo>
                  <a:pt x="2092045" y="2256320"/>
                </a:lnTo>
                <a:lnTo>
                  <a:pt x="2105825" y="2294420"/>
                </a:lnTo>
                <a:lnTo>
                  <a:pt x="2120658" y="2332520"/>
                </a:lnTo>
                <a:lnTo>
                  <a:pt x="2136546" y="2383320"/>
                </a:lnTo>
                <a:lnTo>
                  <a:pt x="2153488" y="2421420"/>
                </a:lnTo>
                <a:lnTo>
                  <a:pt x="2171471" y="2459520"/>
                </a:lnTo>
                <a:lnTo>
                  <a:pt x="2190458" y="2510320"/>
                </a:lnTo>
                <a:lnTo>
                  <a:pt x="2210447" y="2548420"/>
                </a:lnTo>
                <a:lnTo>
                  <a:pt x="2231466" y="2586520"/>
                </a:lnTo>
                <a:lnTo>
                  <a:pt x="2253462" y="2624620"/>
                </a:lnTo>
                <a:lnTo>
                  <a:pt x="2276424" y="2662720"/>
                </a:lnTo>
                <a:lnTo>
                  <a:pt x="2300351" y="2700820"/>
                </a:lnTo>
                <a:lnTo>
                  <a:pt x="2325230" y="2738920"/>
                </a:lnTo>
                <a:lnTo>
                  <a:pt x="2351036" y="2777020"/>
                </a:lnTo>
                <a:lnTo>
                  <a:pt x="2377744" y="2815120"/>
                </a:lnTo>
                <a:lnTo>
                  <a:pt x="2405354" y="2853220"/>
                </a:lnTo>
                <a:lnTo>
                  <a:pt x="2433866" y="2891320"/>
                </a:lnTo>
                <a:lnTo>
                  <a:pt x="2463241" y="2929420"/>
                </a:lnTo>
                <a:lnTo>
                  <a:pt x="2493441" y="2954820"/>
                </a:lnTo>
                <a:lnTo>
                  <a:pt x="2524480" y="2992920"/>
                </a:lnTo>
                <a:lnTo>
                  <a:pt x="2556345" y="3031020"/>
                </a:lnTo>
                <a:lnTo>
                  <a:pt x="2588996" y="3056420"/>
                </a:lnTo>
                <a:lnTo>
                  <a:pt x="2622410" y="3094520"/>
                </a:lnTo>
                <a:lnTo>
                  <a:pt x="2656560" y="3119920"/>
                </a:lnTo>
                <a:lnTo>
                  <a:pt x="2691473" y="3145320"/>
                </a:lnTo>
                <a:lnTo>
                  <a:pt x="2727096" y="3183420"/>
                </a:lnTo>
                <a:lnTo>
                  <a:pt x="2763380" y="3208820"/>
                </a:lnTo>
                <a:lnTo>
                  <a:pt x="2800337" y="3234220"/>
                </a:lnTo>
                <a:lnTo>
                  <a:pt x="2837954" y="3259620"/>
                </a:lnTo>
                <a:lnTo>
                  <a:pt x="2915018" y="3310420"/>
                </a:lnTo>
                <a:lnTo>
                  <a:pt x="2954413" y="3323120"/>
                </a:lnTo>
                <a:lnTo>
                  <a:pt x="3034893" y="3373920"/>
                </a:lnTo>
                <a:lnTo>
                  <a:pt x="3075863" y="3386620"/>
                </a:lnTo>
                <a:lnTo>
                  <a:pt x="3117316" y="3412020"/>
                </a:lnTo>
                <a:lnTo>
                  <a:pt x="3159252" y="3424720"/>
                </a:lnTo>
                <a:lnTo>
                  <a:pt x="3201619" y="3450120"/>
                </a:lnTo>
                <a:lnTo>
                  <a:pt x="3507879" y="3539020"/>
                </a:lnTo>
                <a:lnTo>
                  <a:pt x="3552736" y="3539020"/>
                </a:lnTo>
                <a:lnTo>
                  <a:pt x="3597745" y="3551720"/>
                </a:lnTo>
                <a:lnTo>
                  <a:pt x="3642931" y="3551720"/>
                </a:lnTo>
                <a:lnTo>
                  <a:pt x="3688283" y="3564420"/>
                </a:lnTo>
                <a:lnTo>
                  <a:pt x="4052595" y="3564420"/>
                </a:lnTo>
                <a:lnTo>
                  <a:pt x="4097934" y="3551720"/>
                </a:lnTo>
                <a:lnTo>
                  <a:pt x="4143121" y="3551720"/>
                </a:lnTo>
                <a:lnTo>
                  <a:pt x="4188142" y="3539020"/>
                </a:lnTo>
                <a:lnTo>
                  <a:pt x="4232986" y="3539020"/>
                </a:lnTo>
                <a:lnTo>
                  <a:pt x="4355173" y="3503549"/>
                </a:lnTo>
                <a:lnTo>
                  <a:pt x="4355173" y="12"/>
                </a:lnTo>
                <a:close/>
              </a:path>
            </a:pathLst>
          </a:custGeom>
          <a:solidFill>
            <a:srgbClr val="FFF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743057" y="948680"/>
            <a:ext cx="3054985" cy="2613025"/>
          </a:xfrm>
          <a:custGeom>
            <a:avLst/>
            <a:gdLst/>
            <a:ahLst/>
            <a:cxnLst/>
            <a:rect l="l" t="t" r="r" b="b"/>
            <a:pathLst>
              <a:path w="3054984" h="2613025">
                <a:moveTo>
                  <a:pt x="1524201" y="2612571"/>
                </a:moveTo>
                <a:lnTo>
                  <a:pt x="1467381" y="2580801"/>
                </a:lnTo>
                <a:lnTo>
                  <a:pt x="1075639" y="2295051"/>
                </a:lnTo>
                <a:lnTo>
                  <a:pt x="724908" y="1975565"/>
                </a:lnTo>
                <a:lnTo>
                  <a:pt x="472465" y="1715533"/>
                </a:lnTo>
                <a:lnTo>
                  <a:pt x="375589" y="1608147"/>
                </a:lnTo>
                <a:lnTo>
                  <a:pt x="321879" y="1543911"/>
                </a:lnTo>
                <a:lnTo>
                  <a:pt x="273110" y="1481120"/>
                </a:lnTo>
                <a:lnTo>
                  <a:pt x="229088" y="1419785"/>
                </a:lnTo>
                <a:lnTo>
                  <a:pt x="189618" y="1359917"/>
                </a:lnTo>
                <a:lnTo>
                  <a:pt x="154504" y="1301530"/>
                </a:lnTo>
                <a:lnTo>
                  <a:pt x="123553" y="1244634"/>
                </a:lnTo>
                <a:lnTo>
                  <a:pt x="96567" y="1189242"/>
                </a:lnTo>
                <a:lnTo>
                  <a:pt x="73353" y="1135366"/>
                </a:lnTo>
                <a:lnTo>
                  <a:pt x="53716" y="1083017"/>
                </a:lnTo>
                <a:lnTo>
                  <a:pt x="37459" y="1032208"/>
                </a:lnTo>
                <a:lnTo>
                  <a:pt x="24389" y="982951"/>
                </a:lnTo>
                <a:lnTo>
                  <a:pt x="14309" y="935257"/>
                </a:lnTo>
                <a:lnTo>
                  <a:pt x="7026" y="889139"/>
                </a:lnTo>
                <a:lnTo>
                  <a:pt x="2343" y="844609"/>
                </a:lnTo>
                <a:lnTo>
                  <a:pt x="66" y="801678"/>
                </a:lnTo>
                <a:lnTo>
                  <a:pt x="0" y="760358"/>
                </a:lnTo>
                <a:lnTo>
                  <a:pt x="1948" y="720662"/>
                </a:lnTo>
                <a:lnTo>
                  <a:pt x="5718" y="682602"/>
                </a:lnTo>
                <a:lnTo>
                  <a:pt x="17937" y="611435"/>
                </a:lnTo>
                <a:lnTo>
                  <a:pt x="35096" y="546953"/>
                </a:lnTo>
                <a:lnTo>
                  <a:pt x="55635" y="489253"/>
                </a:lnTo>
                <a:lnTo>
                  <a:pt x="77993" y="438429"/>
                </a:lnTo>
                <a:lnTo>
                  <a:pt x="100608" y="394578"/>
                </a:lnTo>
                <a:lnTo>
                  <a:pt x="121920" y="357796"/>
                </a:lnTo>
                <a:lnTo>
                  <a:pt x="170661" y="284428"/>
                </a:lnTo>
                <a:lnTo>
                  <a:pt x="203543" y="244278"/>
                </a:lnTo>
                <a:lnTo>
                  <a:pt x="238804" y="207627"/>
                </a:lnTo>
                <a:lnTo>
                  <a:pt x="276233" y="174375"/>
                </a:lnTo>
                <a:lnTo>
                  <a:pt x="315621" y="144421"/>
                </a:lnTo>
                <a:lnTo>
                  <a:pt x="356757" y="117664"/>
                </a:lnTo>
                <a:lnTo>
                  <a:pt x="399430" y="94003"/>
                </a:lnTo>
                <a:lnTo>
                  <a:pt x="443432" y="73339"/>
                </a:lnTo>
                <a:lnTo>
                  <a:pt x="488550" y="55570"/>
                </a:lnTo>
                <a:lnTo>
                  <a:pt x="534575" y="40596"/>
                </a:lnTo>
                <a:lnTo>
                  <a:pt x="581297" y="28315"/>
                </a:lnTo>
                <a:lnTo>
                  <a:pt x="628505" y="18629"/>
                </a:lnTo>
                <a:lnTo>
                  <a:pt x="675989" y="11435"/>
                </a:lnTo>
                <a:lnTo>
                  <a:pt x="723539" y="6633"/>
                </a:lnTo>
                <a:lnTo>
                  <a:pt x="770944" y="4124"/>
                </a:lnTo>
                <a:lnTo>
                  <a:pt x="817994" y="3805"/>
                </a:lnTo>
                <a:lnTo>
                  <a:pt x="864479" y="5576"/>
                </a:lnTo>
                <a:lnTo>
                  <a:pt x="910189" y="9337"/>
                </a:lnTo>
                <a:lnTo>
                  <a:pt x="954912" y="14987"/>
                </a:lnTo>
                <a:lnTo>
                  <a:pt x="998440" y="22426"/>
                </a:lnTo>
                <a:lnTo>
                  <a:pt x="1040561" y="31552"/>
                </a:lnTo>
                <a:lnTo>
                  <a:pt x="1081066" y="42266"/>
                </a:lnTo>
                <a:lnTo>
                  <a:pt x="1119743" y="54466"/>
                </a:lnTo>
                <a:lnTo>
                  <a:pt x="1179140" y="78367"/>
                </a:lnTo>
                <a:lnTo>
                  <a:pt x="1234851" y="107492"/>
                </a:lnTo>
                <a:lnTo>
                  <a:pt x="1286616" y="140462"/>
                </a:lnTo>
                <a:lnTo>
                  <a:pt x="1334172" y="175897"/>
                </a:lnTo>
                <a:lnTo>
                  <a:pt x="1377259" y="212417"/>
                </a:lnTo>
                <a:lnTo>
                  <a:pt x="1415614" y="248642"/>
                </a:lnTo>
                <a:lnTo>
                  <a:pt x="1448975" y="283193"/>
                </a:lnTo>
                <a:lnTo>
                  <a:pt x="1477082" y="314690"/>
                </a:lnTo>
                <a:lnTo>
                  <a:pt x="1516484" y="363000"/>
                </a:lnTo>
                <a:lnTo>
                  <a:pt x="1527256" y="377055"/>
                </a:lnTo>
                <a:lnTo>
                  <a:pt x="1538170" y="362900"/>
                </a:lnTo>
                <a:lnTo>
                  <a:pt x="1578545" y="313897"/>
                </a:lnTo>
                <a:lnTo>
                  <a:pt x="1607372" y="281879"/>
                </a:lnTo>
                <a:lnTo>
                  <a:pt x="1641537" y="246737"/>
                </a:lnTo>
                <a:lnTo>
                  <a:pt x="1680723" y="209889"/>
                </a:lnTo>
                <a:lnTo>
                  <a:pt x="1724613" y="172748"/>
                </a:lnTo>
                <a:lnTo>
                  <a:pt x="1772890" y="136731"/>
                </a:lnTo>
                <a:lnTo>
                  <a:pt x="1825237" y="103253"/>
                </a:lnTo>
                <a:lnTo>
                  <a:pt x="1881339" y="73731"/>
                </a:lnTo>
                <a:lnTo>
                  <a:pt x="1940878" y="49578"/>
                </a:lnTo>
                <a:lnTo>
                  <a:pt x="1979522" y="37405"/>
                </a:lnTo>
                <a:lnTo>
                  <a:pt x="2019929" y="26769"/>
                </a:lnTo>
                <a:lnTo>
                  <a:pt x="2061896" y="17766"/>
                </a:lnTo>
                <a:lnTo>
                  <a:pt x="2105218" y="10492"/>
                </a:lnTo>
                <a:lnTo>
                  <a:pt x="2149692" y="5042"/>
                </a:lnTo>
                <a:lnTo>
                  <a:pt x="2195111" y="1513"/>
                </a:lnTo>
                <a:lnTo>
                  <a:pt x="2241273" y="0"/>
                </a:lnTo>
                <a:lnTo>
                  <a:pt x="2287974" y="598"/>
                </a:lnTo>
                <a:lnTo>
                  <a:pt x="2335008" y="3405"/>
                </a:lnTo>
                <a:lnTo>
                  <a:pt x="2382171" y="8516"/>
                </a:lnTo>
                <a:lnTo>
                  <a:pt x="2429260" y="16026"/>
                </a:lnTo>
                <a:lnTo>
                  <a:pt x="2476070" y="26031"/>
                </a:lnTo>
                <a:lnTo>
                  <a:pt x="2522397" y="38627"/>
                </a:lnTo>
                <a:lnTo>
                  <a:pt x="2568036" y="53910"/>
                </a:lnTo>
                <a:lnTo>
                  <a:pt x="2612783" y="71976"/>
                </a:lnTo>
                <a:lnTo>
                  <a:pt x="2656434" y="92921"/>
                </a:lnTo>
                <a:lnTo>
                  <a:pt x="2698785" y="116839"/>
                </a:lnTo>
                <a:lnTo>
                  <a:pt x="2739631" y="143828"/>
                </a:lnTo>
                <a:lnTo>
                  <a:pt x="2778769" y="173983"/>
                </a:lnTo>
                <a:lnTo>
                  <a:pt x="2815993" y="207400"/>
                </a:lnTo>
                <a:lnTo>
                  <a:pt x="2851099" y="244174"/>
                </a:lnTo>
                <a:lnTo>
                  <a:pt x="2883884" y="284401"/>
                </a:lnTo>
                <a:lnTo>
                  <a:pt x="2914143" y="328178"/>
                </a:lnTo>
                <a:lnTo>
                  <a:pt x="2942987" y="375298"/>
                </a:lnTo>
                <a:lnTo>
                  <a:pt x="2965146" y="415626"/>
                </a:lnTo>
                <a:lnTo>
                  <a:pt x="2987827" y="462975"/>
                </a:lnTo>
                <a:lnTo>
                  <a:pt x="3009470" y="517249"/>
                </a:lnTo>
                <a:lnTo>
                  <a:pt x="3028515" y="578352"/>
                </a:lnTo>
                <a:lnTo>
                  <a:pt x="3043399" y="646188"/>
                </a:lnTo>
                <a:lnTo>
                  <a:pt x="3052563" y="720662"/>
                </a:lnTo>
                <a:lnTo>
                  <a:pt x="3054512" y="760358"/>
                </a:lnTo>
                <a:lnTo>
                  <a:pt x="3054445" y="801678"/>
                </a:lnTo>
                <a:lnTo>
                  <a:pt x="3052168" y="844609"/>
                </a:lnTo>
                <a:lnTo>
                  <a:pt x="3047486" y="889139"/>
                </a:lnTo>
                <a:lnTo>
                  <a:pt x="3040202" y="935257"/>
                </a:lnTo>
                <a:lnTo>
                  <a:pt x="3030123" y="982951"/>
                </a:lnTo>
                <a:lnTo>
                  <a:pt x="3017052" y="1032208"/>
                </a:lnTo>
                <a:lnTo>
                  <a:pt x="3000796" y="1083017"/>
                </a:lnTo>
                <a:lnTo>
                  <a:pt x="2981158" y="1135366"/>
                </a:lnTo>
                <a:lnTo>
                  <a:pt x="2957944" y="1189242"/>
                </a:lnTo>
                <a:lnTo>
                  <a:pt x="2930959" y="1244634"/>
                </a:lnTo>
                <a:lnTo>
                  <a:pt x="2900007" y="1301530"/>
                </a:lnTo>
                <a:lnTo>
                  <a:pt x="2864894" y="1359917"/>
                </a:lnTo>
                <a:lnTo>
                  <a:pt x="2825424" y="1419785"/>
                </a:lnTo>
                <a:lnTo>
                  <a:pt x="2781402" y="1481120"/>
                </a:lnTo>
                <a:lnTo>
                  <a:pt x="2732633" y="1543911"/>
                </a:lnTo>
                <a:lnTo>
                  <a:pt x="2678922" y="1608147"/>
                </a:lnTo>
                <a:lnTo>
                  <a:pt x="2581569" y="1715533"/>
                </a:lnTo>
                <a:lnTo>
                  <a:pt x="2328076" y="1975565"/>
                </a:lnTo>
                <a:lnTo>
                  <a:pt x="1976295" y="2295051"/>
                </a:lnTo>
                <a:lnTo>
                  <a:pt x="1584075" y="2580801"/>
                </a:lnTo>
                <a:lnTo>
                  <a:pt x="1546119" y="2602643"/>
                </a:lnTo>
                <a:lnTo>
                  <a:pt x="1531236" y="2610184"/>
                </a:lnTo>
                <a:lnTo>
                  <a:pt x="1524201" y="2612571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149195" y="1587227"/>
            <a:ext cx="2339975" cy="1322070"/>
          </a:xfrm>
          <a:custGeom>
            <a:avLst/>
            <a:gdLst/>
            <a:ahLst/>
            <a:cxnLst/>
            <a:rect l="l" t="t" r="r" b="b"/>
            <a:pathLst>
              <a:path w="2339975" h="1322070">
                <a:moveTo>
                  <a:pt x="1027029" y="1321514"/>
                </a:moveTo>
                <a:lnTo>
                  <a:pt x="1025196" y="1321514"/>
                </a:lnTo>
                <a:lnTo>
                  <a:pt x="1010113" y="1319194"/>
                </a:lnTo>
                <a:lnTo>
                  <a:pt x="996634" y="1312579"/>
                </a:lnTo>
                <a:lnTo>
                  <a:pt x="985675" y="1302183"/>
                </a:lnTo>
                <a:lnTo>
                  <a:pt x="978152" y="1288522"/>
                </a:lnTo>
                <a:lnTo>
                  <a:pt x="619517" y="331142"/>
                </a:lnTo>
                <a:lnTo>
                  <a:pt x="483883" y="766759"/>
                </a:lnTo>
                <a:lnTo>
                  <a:pt x="476599" y="781250"/>
                </a:lnTo>
                <a:lnTo>
                  <a:pt x="465477" y="792878"/>
                </a:lnTo>
                <a:lnTo>
                  <a:pt x="451492" y="800610"/>
                </a:lnTo>
                <a:lnTo>
                  <a:pt x="435617" y="803417"/>
                </a:lnTo>
                <a:lnTo>
                  <a:pt x="50709" y="803417"/>
                </a:lnTo>
                <a:lnTo>
                  <a:pt x="30930" y="799255"/>
                </a:lnTo>
                <a:lnTo>
                  <a:pt x="14815" y="787990"/>
                </a:lnTo>
                <a:lnTo>
                  <a:pt x="3971" y="771456"/>
                </a:lnTo>
                <a:lnTo>
                  <a:pt x="0" y="751485"/>
                </a:lnTo>
                <a:lnTo>
                  <a:pt x="3971" y="731514"/>
                </a:lnTo>
                <a:lnTo>
                  <a:pt x="14815" y="714980"/>
                </a:lnTo>
                <a:lnTo>
                  <a:pt x="30930" y="703715"/>
                </a:lnTo>
                <a:lnTo>
                  <a:pt x="50709" y="699553"/>
                </a:lnTo>
                <a:lnTo>
                  <a:pt x="398348" y="699553"/>
                </a:lnTo>
                <a:lnTo>
                  <a:pt x="566974" y="160072"/>
                </a:lnTo>
                <a:lnTo>
                  <a:pt x="574067" y="145858"/>
                </a:lnTo>
                <a:lnTo>
                  <a:pt x="584768" y="134794"/>
                </a:lnTo>
                <a:lnTo>
                  <a:pt x="598333" y="127510"/>
                </a:lnTo>
                <a:lnTo>
                  <a:pt x="614018" y="124636"/>
                </a:lnTo>
                <a:lnTo>
                  <a:pt x="629817" y="126698"/>
                </a:lnTo>
                <a:lnTo>
                  <a:pt x="643726" y="133342"/>
                </a:lnTo>
                <a:lnTo>
                  <a:pt x="655000" y="143882"/>
                </a:lnTo>
                <a:lnTo>
                  <a:pt x="662895" y="157628"/>
                </a:lnTo>
                <a:lnTo>
                  <a:pt x="1017254" y="1103400"/>
                </a:lnTo>
                <a:lnTo>
                  <a:pt x="1203598" y="388572"/>
                </a:lnTo>
                <a:lnTo>
                  <a:pt x="1209870" y="374243"/>
                </a:lnTo>
                <a:lnTo>
                  <a:pt x="1219865" y="362836"/>
                </a:lnTo>
                <a:lnTo>
                  <a:pt x="1232724" y="354979"/>
                </a:lnTo>
                <a:lnTo>
                  <a:pt x="1247587" y="351304"/>
                </a:lnTo>
                <a:lnTo>
                  <a:pt x="1262890" y="352268"/>
                </a:lnTo>
                <a:lnTo>
                  <a:pt x="1276990" y="357642"/>
                </a:lnTo>
                <a:lnTo>
                  <a:pt x="1288913" y="367026"/>
                </a:lnTo>
                <a:lnTo>
                  <a:pt x="1297686" y="380019"/>
                </a:lnTo>
                <a:lnTo>
                  <a:pt x="1446150" y="692221"/>
                </a:lnTo>
                <a:lnTo>
                  <a:pt x="1609278" y="37879"/>
                </a:lnTo>
                <a:lnTo>
                  <a:pt x="1615760" y="23025"/>
                </a:lnTo>
                <a:lnTo>
                  <a:pt x="1626308" y="11150"/>
                </a:lnTo>
                <a:lnTo>
                  <a:pt x="1639950" y="3169"/>
                </a:lnTo>
                <a:lnTo>
                  <a:pt x="1655711" y="0"/>
                </a:lnTo>
                <a:lnTo>
                  <a:pt x="1671787" y="1813"/>
                </a:lnTo>
                <a:lnTo>
                  <a:pt x="1686259" y="8553"/>
                </a:lnTo>
                <a:lnTo>
                  <a:pt x="1697982" y="19417"/>
                </a:lnTo>
                <a:lnTo>
                  <a:pt x="1705810" y="33602"/>
                </a:lnTo>
                <a:lnTo>
                  <a:pt x="1825559" y="373909"/>
                </a:lnTo>
                <a:lnTo>
                  <a:pt x="2289280" y="375131"/>
                </a:lnTo>
                <a:lnTo>
                  <a:pt x="2308965" y="378520"/>
                </a:lnTo>
                <a:lnTo>
                  <a:pt x="2324869" y="388038"/>
                </a:lnTo>
                <a:lnTo>
                  <a:pt x="2335504" y="402710"/>
                </a:lnTo>
                <a:lnTo>
                  <a:pt x="2339379" y="421564"/>
                </a:lnTo>
                <a:lnTo>
                  <a:pt x="2335408" y="440676"/>
                </a:lnTo>
                <a:lnTo>
                  <a:pt x="2324563" y="455320"/>
                </a:lnTo>
                <a:lnTo>
                  <a:pt x="2308449" y="464695"/>
                </a:lnTo>
                <a:lnTo>
                  <a:pt x="2288669" y="467998"/>
                </a:lnTo>
                <a:lnTo>
                  <a:pt x="1788901" y="470441"/>
                </a:lnTo>
                <a:lnTo>
                  <a:pt x="1773465" y="468313"/>
                </a:lnTo>
                <a:lnTo>
                  <a:pt x="1759804" y="462117"/>
                </a:lnTo>
                <a:lnTo>
                  <a:pt x="1748778" y="452141"/>
                </a:lnTo>
                <a:lnTo>
                  <a:pt x="1741246" y="438671"/>
                </a:lnTo>
                <a:lnTo>
                  <a:pt x="1665487" y="224223"/>
                </a:lnTo>
                <a:lnTo>
                  <a:pt x="1508469" y="852294"/>
                </a:lnTo>
                <a:lnTo>
                  <a:pt x="1502541" y="866728"/>
                </a:lnTo>
                <a:lnTo>
                  <a:pt x="1492660" y="878412"/>
                </a:lnTo>
                <a:lnTo>
                  <a:pt x="1479687" y="886661"/>
                </a:lnTo>
                <a:lnTo>
                  <a:pt x="1464479" y="890785"/>
                </a:lnTo>
                <a:lnTo>
                  <a:pt x="1448823" y="889820"/>
                </a:lnTo>
                <a:lnTo>
                  <a:pt x="1434542" y="884446"/>
                </a:lnTo>
                <a:lnTo>
                  <a:pt x="1422552" y="875062"/>
                </a:lnTo>
                <a:lnTo>
                  <a:pt x="1413770" y="862069"/>
                </a:lnTo>
                <a:lnTo>
                  <a:pt x="1264083" y="548034"/>
                </a:lnTo>
                <a:lnTo>
                  <a:pt x="1072241" y="1283634"/>
                </a:lnTo>
                <a:lnTo>
                  <a:pt x="1065759" y="1298402"/>
                </a:lnTo>
                <a:lnTo>
                  <a:pt x="1055210" y="1310135"/>
                </a:lnTo>
                <a:lnTo>
                  <a:pt x="1041569" y="1318087"/>
                </a:lnTo>
                <a:lnTo>
                  <a:pt x="1025808" y="1321514"/>
                </a:lnTo>
                <a:lnTo>
                  <a:pt x="1027029" y="1321514"/>
                </a:lnTo>
                <a:close/>
              </a:path>
            </a:pathLst>
          </a:custGeom>
          <a:solidFill>
            <a:srgbClr val="FFF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44" y="2218353"/>
            <a:ext cx="218725" cy="21872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768" y="1901263"/>
            <a:ext cx="218725" cy="2187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4999" y="3883509"/>
            <a:ext cx="5781675" cy="2564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0097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FFF7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0097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1" y="413211"/>
            <a:ext cx="9158456" cy="2487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1262" y="2511844"/>
            <a:ext cx="7509509" cy="2625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0097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753600" cy="6982459"/>
            </a:xfrm>
            <a:custGeom>
              <a:avLst/>
              <a:gdLst/>
              <a:ahLst/>
              <a:cxnLst/>
              <a:rect l="l" t="t" r="r" b="b"/>
              <a:pathLst>
                <a:path w="9753600" h="6982459">
                  <a:moveTo>
                    <a:pt x="0" y="6981969"/>
                  </a:moveTo>
                  <a:lnTo>
                    <a:pt x="9753599" y="6981969"/>
                  </a:lnTo>
                  <a:lnTo>
                    <a:pt x="9753599" y="0"/>
                  </a:lnTo>
                  <a:lnTo>
                    <a:pt x="0" y="0"/>
                  </a:lnTo>
                  <a:lnTo>
                    <a:pt x="0" y="6981969"/>
                  </a:lnTo>
                  <a:close/>
                </a:path>
              </a:pathLst>
            </a:custGeom>
            <a:solidFill>
              <a:srgbClr val="FFF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981970"/>
              <a:ext cx="9753600" cy="333375"/>
            </a:xfrm>
            <a:custGeom>
              <a:avLst/>
              <a:gdLst/>
              <a:ahLst/>
              <a:cxnLst/>
              <a:rect l="l" t="t" r="r" b="b"/>
              <a:pathLst>
                <a:path w="9753600" h="333375">
                  <a:moveTo>
                    <a:pt x="9753599" y="333229"/>
                  </a:moveTo>
                  <a:lnTo>
                    <a:pt x="0" y="333229"/>
                  </a:lnTo>
                  <a:lnTo>
                    <a:pt x="0" y="0"/>
                  </a:lnTo>
                  <a:lnTo>
                    <a:pt x="9753599" y="0"/>
                  </a:lnTo>
                  <a:lnTo>
                    <a:pt x="9753599" y="333229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4682" y="0"/>
              <a:ext cx="162684" cy="1626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8414" y="0"/>
              <a:ext cx="3500754" cy="2155190"/>
            </a:xfrm>
            <a:custGeom>
              <a:avLst/>
              <a:gdLst/>
              <a:ahLst/>
              <a:cxnLst/>
              <a:rect l="l" t="t" r="r" b="b"/>
              <a:pathLst>
                <a:path w="3500755" h="2155190">
                  <a:moveTo>
                    <a:pt x="321589" y="0"/>
                  </a:moveTo>
                  <a:lnTo>
                    <a:pt x="296494" y="0"/>
                  </a:lnTo>
                  <a:lnTo>
                    <a:pt x="3175" y="293319"/>
                  </a:lnTo>
                  <a:lnTo>
                    <a:pt x="2349" y="306616"/>
                  </a:lnTo>
                  <a:lnTo>
                    <a:pt x="1981" y="313283"/>
                  </a:lnTo>
                  <a:lnTo>
                    <a:pt x="1638" y="319951"/>
                  </a:lnTo>
                  <a:lnTo>
                    <a:pt x="321589" y="0"/>
                  </a:lnTo>
                  <a:close/>
                </a:path>
                <a:path w="3500755" h="2155190">
                  <a:moveTo>
                    <a:pt x="464223" y="0"/>
                  </a:moveTo>
                  <a:lnTo>
                    <a:pt x="439127" y="0"/>
                  </a:lnTo>
                  <a:lnTo>
                    <a:pt x="0" y="439115"/>
                  </a:lnTo>
                  <a:lnTo>
                    <a:pt x="165" y="447281"/>
                  </a:lnTo>
                  <a:lnTo>
                    <a:pt x="381" y="455409"/>
                  </a:lnTo>
                  <a:lnTo>
                    <a:pt x="660" y="463562"/>
                  </a:lnTo>
                  <a:lnTo>
                    <a:pt x="464223" y="0"/>
                  </a:lnTo>
                  <a:close/>
                </a:path>
                <a:path w="3500755" h="2155190">
                  <a:moveTo>
                    <a:pt x="606856" y="0"/>
                  </a:moveTo>
                  <a:lnTo>
                    <a:pt x="581761" y="0"/>
                  </a:lnTo>
                  <a:lnTo>
                    <a:pt x="7772" y="573963"/>
                  </a:lnTo>
                  <a:lnTo>
                    <a:pt x="8509" y="581558"/>
                  </a:lnTo>
                  <a:lnTo>
                    <a:pt x="9309" y="589140"/>
                  </a:lnTo>
                  <a:lnTo>
                    <a:pt x="10134" y="596696"/>
                  </a:lnTo>
                  <a:lnTo>
                    <a:pt x="606856" y="0"/>
                  </a:lnTo>
                  <a:close/>
                </a:path>
                <a:path w="3500755" h="2155190">
                  <a:moveTo>
                    <a:pt x="749490" y="0"/>
                  </a:moveTo>
                  <a:lnTo>
                    <a:pt x="724408" y="0"/>
                  </a:lnTo>
                  <a:lnTo>
                    <a:pt x="24511" y="699884"/>
                  </a:lnTo>
                  <a:lnTo>
                    <a:pt x="26949" y="714133"/>
                  </a:lnTo>
                  <a:lnTo>
                    <a:pt x="28244" y="721233"/>
                  </a:lnTo>
                  <a:lnTo>
                    <a:pt x="749490" y="0"/>
                  </a:lnTo>
                  <a:close/>
                </a:path>
                <a:path w="3500755" h="2155190">
                  <a:moveTo>
                    <a:pt x="892149" y="0"/>
                  </a:moveTo>
                  <a:lnTo>
                    <a:pt x="867041" y="0"/>
                  </a:lnTo>
                  <a:lnTo>
                    <a:pt x="48882" y="818134"/>
                  </a:lnTo>
                  <a:lnTo>
                    <a:pt x="50520" y="824865"/>
                  </a:lnTo>
                  <a:lnTo>
                    <a:pt x="52095" y="831634"/>
                  </a:lnTo>
                  <a:lnTo>
                    <a:pt x="53809" y="838314"/>
                  </a:lnTo>
                  <a:lnTo>
                    <a:pt x="892149" y="0"/>
                  </a:lnTo>
                  <a:close/>
                </a:path>
                <a:path w="3500755" h="2155190">
                  <a:moveTo>
                    <a:pt x="1034796" y="0"/>
                  </a:moveTo>
                  <a:lnTo>
                    <a:pt x="1009675" y="0"/>
                  </a:lnTo>
                  <a:lnTo>
                    <a:pt x="79844" y="929805"/>
                  </a:lnTo>
                  <a:lnTo>
                    <a:pt x="81826" y="936142"/>
                  </a:lnTo>
                  <a:lnTo>
                    <a:pt x="86004" y="948766"/>
                  </a:lnTo>
                  <a:lnTo>
                    <a:pt x="1034796" y="0"/>
                  </a:lnTo>
                  <a:close/>
                </a:path>
                <a:path w="3500755" h="2155190">
                  <a:moveTo>
                    <a:pt x="1177417" y="0"/>
                  </a:moveTo>
                  <a:lnTo>
                    <a:pt x="1152321" y="0"/>
                  </a:lnTo>
                  <a:lnTo>
                    <a:pt x="116865" y="1035443"/>
                  </a:lnTo>
                  <a:lnTo>
                    <a:pt x="121539" y="1047470"/>
                  </a:lnTo>
                  <a:lnTo>
                    <a:pt x="123913" y="1053477"/>
                  </a:lnTo>
                  <a:lnTo>
                    <a:pt x="1177417" y="0"/>
                  </a:lnTo>
                  <a:close/>
                </a:path>
                <a:path w="3500755" h="2155190">
                  <a:moveTo>
                    <a:pt x="1320063" y="0"/>
                  </a:moveTo>
                  <a:lnTo>
                    <a:pt x="1294980" y="0"/>
                  </a:lnTo>
                  <a:lnTo>
                    <a:pt x="159270" y="1135672"/>
                  </a:lnTo>
                  <a:lnTo>
                    <a:pt x="161899" y="1141387"/>
                  </a:lnTo>
                  <a:lnTo>
                    <a:pt x="167259" y="1152766"/>
                  </a:lnTo>
                  <a:lnTo>
                    <a:pt x="1320063" y="0"/>
                  </a:lnTo>
                  <a:close/>
                </a:path>
                <a:path w="3500755" h="2155190">
                  <a:moveTo>
                    <a:pt x="1462735" y="0"/>
                  </a:moveTo>
                  <a:lnTo>
                    <a:pt x="1437627" y="0"/>
                  </a:lnTo>
                  <a:lnTo>
                    <a:pt x="206692" y="1230909"/>
                  </a:lnTo>
                  <a:lnTo>
                    <a:pt x="209613" y="1236357"/>
                  </a:lnTo>
                  <a:lnTo>
                    <a:pt x="215531" y="1247165"/>
                  </a:lnTo>
                  <a:lnTo>
                    <a:pt x="1462735" y="0"/>
                  </a:lnTo>
                  <a:close/>
                </a:path>
                <a:path w="3500755" h="2155190">
                  <a:moveTo>
                    <a:pt x="1605356" y="0"/>
                  </a:moveTo>
                  <a:lnTo>
                    <a:pt x="1580273" y="0"/>
                  </a:lnTo>
                  <a:lnTo>
                    <a:pt x="258800" y="1321435"/>
                  </a:lnTo>
                  <a:lnTo>
                    <a:pt x="262001" y="1326591"/>
                  </a:lnTo>
                  <a:lnTo>
                    <a:pt x="268439" y="1336852"/>
                  </a:lnTo>
                  <a:lnTo>
                    <a:pt x="1605356" y="0"/>
                  </a:lnTo>
                  <a:close/>
                </a:path>
                <a:path w="3500755" h="2155190">
                  <a:moveTo>
                    <a:pt x="1748002" y="0"/>
                  </a:moveTo>
                  <a:lnTo>
                    <a:pt x="1722894" y="0"/>
                  </a:lnTo>
                  <a:lnTo>
                    <a:pt x="315391" y="1407452"/>
                  </a:lnTo>
                  <a:lnTo>
                    <a:pt x="318846" y="1412367"/>
                  </a:lnTo>
                  <a:lnTo>
                    <a:pt x="322300" y="1417332"/>
                  </a:lnTo>
                  <a:lnTo>
                    <a:pt x="325780" y="1422184"/>
                  </a:lnTo>
                  <a:lnTo>
                    <a:pt x="1748002" y="0"/>
                  </a:lnTo>
                  <a:close/>
                </a:path>
                <a:path w="3500755" h="2155190">
                  <a:moveTo>
                    <a:pt x="1890661" y="0"/>
                  </a:moveTo>
                  <a:lnTo>
                    <a:pt x="1865553" y="0"/>
                  </a:lnTo>
                  <a:lnTo>
                    <a:pt x="376237" y="1489265"/>
                  </a:lnTo>
                  <a:lnTo>
                    <a:pt x="379933" y="1493951"/>
                  </a:lnTo>
                  <a:lnTo>
                    <a:pt x="383692" y="1498511"/>
                  </a:lnTo>
                  <a:lnTo>
                    <a:pt x="387438" y="1503159"/>
                  </a:lnTo>
                  <a:lnTo>
                    <a:pt x="1890661" y="0"/>
                  </a:lnTo>
                  <a:close/>
                </a:path>
                <a:path w="3500755" h="2155190">
                  <a:moveTo>
                    <a:pt x="2033308" y="0"/>
                  </a:moveTo>
                  <a:lnTo>
                    <a:pt x="2008200" y="0"/>
                  </a:lnTo>
                  <a:lnTo>
                    <a:pt x="441350" y="1566773"/>
                  </a:lnTo>
                  <a:lnTo>
                    <a:pt x="445287" y="1571218"/>
                  </a:lnTo>
                  <a:lnTo>
                    <a:pt x="449160" y="1575689"/>
                  </a:lnTo>
                  <a:lnTo>
                    <a:pt x="453148" y="1580083"/>
                  </a:lnTo>
                  <a:lnTo>
                    <a:pt x="2033308" y="0"/>
                  </a:lnTo>
                  <a:close/>
                </a:path>
                <a:path w="3500755" h="2155190">
                  <a:moveTo>
                    <a:pt x="2175941" y="0"/>
                  </a:moveTo>
                  <a:lnTo>
                    <a:pt x="2150846" y="0"/>
                  </a:lnTo>
                  <a:lnTo>
                    <a:pt x="510463" y="1640319"/>
                  </a:lnTo>
                  <a:lnTo>
                    <a:pt x="514616" y="1644510"/>
                  </a:lnTo>
                  <a:lnTo>
                    <a:pt x="523125" y="1652765"/>
                  </a:lnTo>
                  <a:lnTo>
                    <a:pt x="2175941" y="0"/>
                  </a:lnTo>
                  <a:close/>
                </a:path>
                <a:path w="3500755" h="2155190">
                  <a:moveTo>
                    <a:pt x="2318575" y="0"/>
                  </a:moveTo>
                  <a:lnTo>
                    <a:pt x="2293480" y="0"/>
                  </a:lnTo>
                  <a:lnTo>
                    <a:pt x="583780" y="1709648"/>
                  </a:lnTo>
                  <a:lnTo>
                    <a:pt x="592620" y="1717548"/>
                  </a:lnTo>
                  <a:lnTo>
                    <a:pt x="597065" y="1721434"/>
                  </a:lnTo>
                  <a:lnTo>
                    <a:pt x="2318575" y="0"/>
                  </a:lnTo>
                  <a:close/>
                </a:path>
                <a:path w="3500755" h="2155190">
                  <a:moveTo>
                    <a:pt x="2461222" y="0"/>
                  </a:moveTo>
                  <a:lnTo>
                    <a:pt x="2436126" y="0"/>
                  </a:lnTo>
                  <a:lnTo>
                    <a:pt x="661111" y="1774939"/>
                  </a:lnTo>
                  <a:lnTo>
                    <a:pt x="670445" y="1782356"/>
                  </a:lnTo>
                  <a:lnTo>
                    <a:pt x="675132" y="1785988"/>
                  </a:lnTo>
                  <a:lnTo>
                    <a:pt x="2461222" y="0"/>
                  </a:lnTo>
                  <a:close/>
                </a:path>
                <a:path w="3500755" h="2155190">
                  <a:moveTo>
                    <a:pt x="2603881" y="0"/>
                  </a:moveTo>
                  <a:lnTo>
                    <a:pt x="2578760" y="0"/>
                  </a:lnTo>
                  <a:lnTo>
                    <a:pt x="742645" y="1836051"/>
                  </a:lnTo>
                  <a:lnTo>
                    <a:pt x="747560" y="1839506"/>
                  </a:lnTo>
                  <a:lnTo>
                    <a:pt x="757478" y="1846313"/>
                  </a:lnTo>
                  <a:lnTo>
                    <a:pt x="2603881" y="0"/>
                  </a:lnTo>
                  <a:close/>
                </a:path>
                <a:path w="3500755" h="2155190">
                  <a:moveTo>
                    <a:pt x="2746514" y="0"/>
                  </a:moveTo>
                  <a:lnTo>
                    <a:pt x="2721419" y="0"/>
                  </a:lnTo>
                  <a:lnTo>
                    <a:pt x="828522" y="1892833"/>
                  </a:lnTo>
                  <a:lnTo>
                    <a:pt x="833678" y="1896033"/>
                  </a:lnTo>
                  <a:lnTo>
                    <a:pt x="838796" y="1899272"/>
                  </a:lnTo>
                  <a:lnTo>
                    <a:pt x="843991" y="1902434"/>
                  </a:lnTo>
                  <a:lnTo>
                    <a:pt x="2746514" y="0"/>
                  </a:lnTo>
                  <a:close/>
                </a:path>
                <a:path w="3500755" h="2155190">
                  <a:moveTo>
                    <a:pt x="2889135" y="0"/>
                  </a:moveTo>
                  <a:lnTo>
                    <a:pt x="2864053" y="0"/>
                  </a:lnTo>
                  <a:lnTo>
                    <a:pt x="918730" y="1945246"/>
                  </a:lnTo>
                  <a:lnTo>
                    <a:pt x="924179" y="1948154"/>
                  </a:lnTo>
                  <a:lnTo>
                    <a:pt x="929678" y="1950999"/>
                  </a:lnTo>
                  <a:lnTo>
                    <a:pt x="935164" y="1953907"/>
                  </a:lnTo>
                  <a:lnTo>
                    <a:pt x="2889135" y="0"/>
                  </a:lnTo>
                  <a:close/>
                </a:path>
                <a:path w="3500755" h="2155190">
                  <a:moveTo>
                    <a:pt x="3031807" y="0"/>
                  </a:moveTo>
                  <a:lnTo>
                    <a:pt x="3006699" y="0"/>
                  </a:lnTo>
                  <a:lnTo>
                    <a:pt x="1013764" y="1992858"/>
                  </a:lnTo>
                  <a:lnTo>
                    <a:pt x="1019454" y="1995487"/>
                  </a:lnTo>
                  <a:lnTo>
                    <a:pt x="1025156" y="1998230"/>
                  </a:lnTo>
                  <a:lnTo>
                    <a:pt x="1030909" y="2000796"/>
                  </a:lnTo>
                  <a:lnTo>
                    <a:pt x="3031807" y="0"/>
                  </a:lnTo>
                  <a:close/>
                </a:path>
                <a:path w="3500755" h="2155190">
                  <a:moveTo>
                    <a:pt x="3174466" y="0"/>
                  </a:moveTo>
                  <a:lnTo>
                    <a:pt x="3149346" y="0"/>
                  </a:lnTo>
                  <a:lnTo>
                    <a:pt x="1113675" y="2035568"/>
                  </a:lnTo>
                  <a:lnTo>
                    <a:pt x="1119733" y="2037918"/>
                  </a:lnTo>
                  <a:lnTo>
                    <a:pt x="1125804" y="2040178"/>
                  </a:lnTo>
                  <a:lnTo>
                    <a:pt x="1131849" y="2042502"/>
                  </a:lnTo>
                  <a:lnTo>
                    <a:pt x="3174466" y="0"/>
                  </a:lnTo>
                  <a:close/>
                </a:path>
                <a:path w="3500755" h="2155190">
                  <a:moveTo>
                    <a:pt x="3219234" y="1356487"/>
                  </a:moveTo>
                  <a:lnTo>
                    <a:pt x="2702153" y="1873542"/>
                  </a:lnTo>
                  <a:lnTo>
                    <a:pt x="2743123" y="1846084"/>
                  </a:lnTo>
                  <a:lnTo>
                    <a:pt x="2783268" y="1817535"/>
                  </a:lnTo>
                  <a:lnTo>
                    <a:pt x="3163239" y="1437601"/>
                  </a:lnTo>
                  <a:lnTo>
                    <a:pt x="3191802" y="1397457"/>
                  </a:lnTo>
                  <a:lnTo>
                    <a:pt x="3219234" y="1356487"/>
                  </a:lnTo>
                  <a:close/>
                </a:path>
                <a:path w="3500755" h="2155190">
                  <a:moveTo>
                    <a:pt x="3317087" y="0"/>
                  </a:moveTo>
                  <a:lnTo>
                    <a:pt x="3291992" y="0"/>
                  </a:lnTo>
                  <a:lnTo>
                    <a:pt x="1219073" y="2072843"/>
                  </a:lnTo>
                  <a:lnTo>
                    <a:pt x="1231823" y="2076869"/>
                  </a:lnTo>
                  <a:lnTo>
                    <a:pt x="1238199" y="2078799"/>
                  </a:lnTo>
                  <a:lnTo>
                    <a:pt x="3317087" y="0"/>
                  </a:lnTo>
                  <a:close/>
                </a:path>
                <a:path w="3500755" h="2155190">
                  <a:moveTo>
                    <a:pt x="3374009" y="1059078"/>
                  </a:moveTo>
                  <a:lnTo>
                    <a:pt x="2404757" y="2028291"/>
                  </a:lnTo>
                  <a:lnTo>
                    <a:pt x="2448001" y="2010130"/>
                  </a:lnTo>
                  <a:lnTo>
                    <a:pt x="3355860" y="1102360"/>
                  </a:lnTo>
                  <a:lnTo>
                    <a:pt x="3374009" y="1059078"/>
                  </a:lnTo>
                  <a:close/>
                </a:path>
                <a:path w="3500755" h="2155190">
                  <a:moveTo>
                    <a:pt x="3444417" y="846035"/>
                  </a:moveTo>
                  <a:lnTo>
                    <a:pt x="2191689" y="2098687"/>
                  </a:lnTo>
                  <a:lnTo>
                    <a:pt x="2226106" y="2089365"/>
                  </a:lnTo>
                  <a:lnTo>
                    <a:pt x="3435096" y="880440"/>
                  </a:lnTo>
                  <a:lnTo>
                    <a:pt x="3444417" y="846035"/>
                  </a:lnTo>
                  <a:close/>
                </a:path>
                <a:path w="3500755" h="2155190">
                  <a:moveTo>
                    <a:pt x="3454819" y="4902"/>
                  </a:moveTo>
                  <a:lnTo>
                    <a:pt x="3453676" y="0"/>
                  </a:lnTo>
                  <a:lnTo>
                    <a:pt x="3434626" y="0"/>
                  </a:lnTo>
                  <a:lnTo>
                    <a:pt x="1330375" y="2104148"/>
                  </a:lnTo>
                  <a:lnTo>
                    <a:pt x="1343812" y="2107501"/>
                  </a:lnTo>
                  <a:lnTo>
                    <a:pt x="1350556" y="2109063"/>
                  </a:lnTo>
                  <a:lnTo>
                    <a:pt x="3454819" y="4902"/>
                  </a:lnTo>
                  <a:close/>
                </a:path>
                <a:path w="3500755" h="2155190">
                  <a:moveTo>
                    <a:pt x="3478238" y="124155"/>
                  </a:moveTo>
                  <a:lnTo>
                    <a:pt x="3474669" y="102628"/>
                  </a:lnTo>
                  <a:lnTo>
                    <a:pt x="1448269" y="2128888"/>
                  </a:lnTo>
                  <a:lnTo>
                    <a:pt x="1469796" y="2132457"/>
                  </a:lnTo>
                  <a:lnTo>
                    <a:pt x="3478238" y="124155"/>
                  </a:lnTo>
                  <a:close/>
                </a:path>
                <a:path w="3500755" h="2155190">
                  <a:moveTo>
                    <a:pt x="3481095" y="666750"/>
                  </a:moveTo>
                  <a:lnTo>
                    <a:pt x="2012391" y="2135340"/>
                  </a:lnTo>
                  <a:lnTo>
                    <a:pt x="2042350" y="2130488"/>
                  </a:lnTo>
                  <a:lnTo>
                    <a:pt x="3476244" y="696709"/>
                  </a:lnTo>
                  <a:lnTo>
                    <a:pt x="3481095" y="666750"/>
                  </a:lnTo>
                  <a:close/>
                </a:path>
                <a:path w="3500755" h="2155190">
                  <a:moveTo>
                    <a:pt x="3493909" y="251104"/>
                  </a:moveTo>
                  <a:lnTo>
                    <a:pt x="3491865" y="228041"/>
                  </a:lnTo>
                  <a:lnTo>
                    <a:pt x="1573707" y="2146135"/>
                  </a:lnTo>
                  <a:lnTo>
                    <a:pt x="1596771" y="2148167"/>
                  </a:lnTo>
                  <a:lnTo>
                    <a:pt x="3493909" y="251104"/>
                  </a:lnTo>
                  <a:close/>
                </a:path>
                <a:path w="3500755" h="2155190">
                  <a:moveTo>
                    <a:pt x="3497567" y="507619"/>
                  </a:moveTo>
                  <a:lnTo>
                    <a:pt x="1853272" y="2151811"/>
                  </a:lnTo>
                  <a:lnTo>
                    <a:pt x="1880082" y="2150110"/>
                  </a:lnTo>
                  <a:lnTo>
                    <a:pt x="3495865" y="534416"/>
                  </a:lnTo>
                  <a:lnTo>
                    <a:pt x="3497567" y="507619"/>
                  </a:lnTo>
                  <a:close/>
                </a:path>
                <a:path w="3500755" h="2155190">
                  <a:moveTo>
                    <a:pt x="3500437" y="387235"/>
                  </a:moveTo>
                  <a:lnTo>
                    <a:pt x="3500132" y="362419"/>
                  </a:lnTo>
                  <a:lnTo>
                    <a:pt x="1708086" y="2154390"/>
                  </a:lnTo>
                  <a:lnTo>
                    <a:pt x="1732864" y="2154707"/>
                  </a:lnTo>
                  <a:lnTo>
                    <a:pt x="3500437" y="38723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0449" y="0"/>
              <a:ext cx="2343150" cy="3564890"/>
            </a:xfrm>
            <a:custGeom>
              <a:avLst/>
              <a:gdLst/>
              <a:ahLst/>
              <a:cxnLst/>
              <a:rect l="l" t="t" r="r" b="b"/>
              <a:pathLst>
                <a:path w="2343150" h="3564890">
                  <a:moveTo>
                    <a:pt x="2220963" y="3539014"/>
                  </a:moveTo>
                  <a:lnTo>
                    <a:pt x="1495849" y="3539014"/>
                  </a:lnTo>
                  <a:lnTo>
                    <a:pt x="1189588" y="3450114"/>
                  </a:lnTo>
                  <a:lnTo>
                    <a:pt x="1147225" y="3424714"/>
                  </a:lnTo>
                  <a:lnTo>
                    <a:pt x="1105290" y="3412014"/>
                  </a:lnTo>
                  <a:lnTo>
                    <a:pt x="1063835" y="3386614"/>
                  </a:lnTo>
                  <a:lnTo>
                    <a:pt x="1022858" y="3373914"/>
                  </a:lnTo>
                  <a:lnTo>
                    <a:pt x="942388" y="3323114"/>
                  </a:lnTo>
                  <a:lnTo>
                    <a:pt x="902993" y="3310414"/>
                  </a:lnTo>
                  <a:lnTo>
                    <a:pt x="825929" y="3259614"/>
                  </a:lnTo>
                  <a:lnTo>
                    <a:pt x="788308" y="3234214"/>
                  </a:lnTo>
                  <a:lnTo>
                    <a:pt x="751353" y="3208814"/>
                  </a:lnTo>
                  <a:lnTo>
                    <a:pt x="715066" y="3183414"/>
                  </a:lnTo>
                  <a:lnTo>
                    <a:pt x="679445" y="3145314"/>
                  </a:lnTo>
                  <a:lnTo>
                    <a:pt x="644534" y="3119914"/>
                  </a:lnTo>
                  <a:lnTo>
                    <a:pt x="610375" y="3094514"/>
                  </a:lnTo>
                  <a:lnTo>
                    <a:pt x="576968" y="3056414"/>
                  </a:lnTo>
                  <a:lnTo>
                    <a:pt x="544314" y="3031014"/>
                  </a:lnTo>
                  <a:lnTo>
                    <a:pt x="512450" y="2992914"/>
                  </a:lnTo>
                  <a:lnTo>
                    <a:pt x="481416" y="2954814"/>
                  </a:lnTo>
                  <a:lnTo>
                    <a:pt x="451212" y="2929414"/>
                  </a:lnTo>
                  <a:lnTo>
                    <a:pt x="421838" y="2891314"/>
                  </a:lnTo>
                  <a:lnTo>
                    <a:pt x="393328" y="2853214"/>
                  </a:lnTo>
                  <a:lnTo>
                    <a:pt x="365718" y="2815114"/>
                  </a:lnTo>
                  <a:lnTo>
                    <a:pt x="339007" y="2777014"/>
                  </a:lnTo>
                  <a:lnTo>
                    <a:pt x="313196" y="2738914"/>
                  </a:lnTo>
                  <a:lnTo>
                    <a:pt x="288316" y="2700814"/>
                  </a:lnTo>
                  <a:lnTo>
                    <a:pt x="264396" y="2662714"/>
                  </a:lnTo>
                  <a:lnTo>
                    <a:pt x="241436" y="2624614"/>
                  </a:lnTo>
                  <a:lnTo>
                    <a:pt x="219437" y="2586514"/>
                  </a:lnTo>
                  <a:lnTo>
                    <a:pt x="198424" y="2548414"/>
                  </a:lnTo>
                  <a:lnTo>
                    <a:pt x="178424" y="2510314"/>
                  </a:lnTo>
                  <a:lnTo>
                    <a:pt x="159436" y="2459514"/>
                  </a:lnTo>
                  <a:lnTo>
                    <a:pt x="141461" y="2421414"/>
                  </a:lnTo>
                  <a:lnTo>
                    <a:pt x="124519" y="2383314"/>
                  </a:lnTo>
                  <a:lnTo>
                    <a:pt x="108632" y="2332514"/>
                  </a:lnTo>
                  <a:lnTo>
                    <a:pt x="93799" y="2294414"/>
                  </a:lnTo>
                  <a:lnTo>
                    <a:pt x="80021" y="2256314"/>
                  </a:lnTo>
                  <a:lnTo>
                    <a:pt x="67313" y="2205514"/>
                  </a:lnTo>
                  <a:lnTo>
                    <a:pt x="55691" y="2167414"/>
                  </a:lnTo>
                  <a:lnTo>
                    <a:pt x="45156" y="2116614"/>
                  </a:lnTo>
                  <a:lnTo>
                    <a:pt x="35707" y="2078514"/>
                  </a:lnTo>
                  <a:lnTo>
                    <a:pt x="27356" y="2027714"/>
                  </a:lnTo>
                  <a:lnTo>
                    <a:pt x="20112" y="1989614"/>
                  </a:lnTo>
                  <a:lnTo>
                    <a:pt x="13977" y="1938814"/>
                  </a:lnTo>
                  <a:lnTo>
                    <a:pt x="8948" y="1900714"/>
                  </a:lnTo>
                  <a:lnTo>
                    <a:pt x="5034" y="1849914"/>
                  </a:lnTo>
                  <a:lnTo>
                    <a:pt x="2237" y="1799114"/>
                  </a:lnTo>
                  <a:lnTo>
                    <a:pt x="559" y="1761014"/>
                  </a:lnTo>
                  <a:lnTo>
                    <a:pt x="0" y="1710214"/>
                  </a:lnTo>
                  <a:lnTo>
                    <a:pt x="559" y="1672114"/>
                  </a:lnTo>
                  <a:lnTo>
                    <a:pt x="2237" y="1621314"/>
                  </a:lnTo>
                  <a:lnTo>
                    <a:pt x="5034" y="1570514"/>
                  </a:lnTo>
                  <a:lnTo>
                    <a:pt x="8948" y="1532414"/>
                  </a:lnTo>
                  <a:lnTo>
                    <a:pt x="13977" y="1481614"/>
                  </a:lnTo>
                  <a:lnTo>
                    <a:pt x="20112" y="1443514"/>
                  </a:lnTo>
                  <a:lnTo>
                    <a:pt x="27356" y="1392714"/>
                  </a:lnTo>
                  <a:lnTo>
                    <a:pt x="35707" y="1354614"/>
                  </a:lnTo>
                  <a:lnTo>
                    <a:pt x="45156" y="1303814"/>
                  </a:lnTo>
                  <a:lnTo>
                    <a:pt x="55691" y="1265714"/>
                  </a:lnTo>
                  <a:lnTo>
                    <a:pt x="67313" y="1214914"/>
                  </a:lnTo>
                  <a:lnTo>
                    <a:pt x="80021" y="1176814"/>
                  </a:lnTo>
                  <a:lnTo>
                    <a:pt x="93799" y="1126014"/>
                  </a:lnTo>
                  <a:lnTo>
                    <a:pt x="108632" y="1087914"/>
                  </a:lnTo>
                  <a:lnTo>
                    <a:pt x="124519" y="1049814"/>
                  </a:lnTo>
                  <a:lnTo>
                    <a:pt x="141461" y="999014"/>
                  </a:lnTo>
                  <a:lnTo>
                    <a:pt x="159436" y="960914"/>
                  </a:lnTo>
                  <a:lnTo>
                    <a:pt x="178424" y="922814"/>
                  </a:lnTo>
                  <a:lnTo>
                    <a:pt x="198424" y="872014"/>
                  </a:lnTo>
                  <a:lnTo>
                    <a:pt x="219437" y="833914"/>
                  </a:lnTo>
                  <a:lnTo>
                    <a:pt x="241436" y="795814"/>
                  </a:lnTo>
                  <a:lnTo>
                    <a:pt x="264396" y="757714"/>
                  </a:lnTo>
                  <a:lnTo>
                    <a:pt x="288316" y="719614"/>
                  </a:lnTo>
                  <a:lnTo>
                    <a:pt x="313196" y="681514"/>
                  </a:lnTo>
                  <a:lnTo>
                    <a:pt x="339007" y="643414"/>
                  </a:lnTo>
                  <a:lnTo>
                    <a:pt x="365718" y="605314"/>
                  </a:lnTo>
                  <a:lnTo>
                    <a:pt x="393328" y="567214"/>
                  </a:lnTo>
                  <a:lnTo>
                    <a:pt x="421838" y="529114"/>
                  </a:lnTo>
                  <a:lnTo>
                    <a:pt x="451212" y="503714"/>
                  </a:lnTo>
                  <a:lnTo>
                    <a:pt x="481416" y="465614"/>
                  </a:lnTo>
                  <a:lnTo>
                    <a:pt x="512450" y="427514"/>
                  </a:lnTo>
                  <a:lnTo>
                    <a:pt x="544314" y="402114"/>
                  </a:lnTo>
                  <a:lnTo>
                    <a:pt x="576968" y="364014"/>
                  </a:lnTo>
                  <a:lnTo>
                    <a:pt x="610375" y="338614"/>
                  </a:lnTo>
                  <a:lnTo>
                    <a:pt x="644534" y="300514"/>
                  </a:lnTo>
                  <a:lnTo>
                    <a:pt x="679445" y="275114"/>
                  </a:lnTo>
                  <a:lnTo>
                    <a:pt x="715066" y="249714"/>
                  </a:lnTo>
                  <a:lnTo>
                    <a:pt x="751354" y="224314"/>
                  </a:lnTo>
                  <a:lnTo>
                    <a:pt x="788308" y="198914"/>
                  </a:lnTo>
                  <a:lnTo>
                    <a:pt x="825930" y="160814"/>
                  </a:lnTo>
                  <a:lnTo>
                    <a:pt x="864174" y="148114"/>
                  </a:lnTo>
                  <a:lnTo>
                    <a:pt x="942389" y="97314"/>
                  </a:lnTo>
                  <a:lnTo>
                    <a:pt x="1022858" y="46514"/>
                  </a:lnTo>
                  <a:lnTo>
                    <a:pt x="1063835" y="33814"/>
                  </a:lnTo>
                  <a:lnTo>
                    <a:pt x="1105290" y="8414"/>
                  </a:lnTo>
                  <a:lnTo>
                    <a:pt x="1133216" y="0"/>
                  </a:lnTo>
                  <a:lnTo>
                    <a:pt x="2343149" y="0"/>
                  </a:lnTo>
                  <a:lnTo>
                    <a:pt x="2343149" y="3503546"/>
                  </a:lnTo>
                  <a:lnTo>
                    <a:pt x="2220963" y="3539014"/>
                  </a:lnTo>
                  <a:close/>
                </a:path>
                <a:path w="2343150" h="3564890">
                  <a:moveTo>
                    <a:pt x="2131091" y="3551714"/>
                  </a:moveTo>
                  <a:lnTo>
                    <a:pt x="1585721" y="3551714"/>
                  </a:lnTo>
                  <a:lnTo>
                    <a:pt x="1540703" y="3539014"/>
                  </a:lnTo>
                  <a:lnTo>
                    <a:pt x="2176109" y="3539014"/>
                  </a:lnTo>
                  <a:lnTo>
                    <a:pt x="2131091" y="3551714"/>
                  </a:lnTo>
                  <a:close/>
                </a:path>
                <a:path w="2343150" h="3564890">
                  <a:moveTo>
                    <a:pt x="2040562" y="3564414"/>
                  </a:moveTo>
                  <a:lnTo>
                    <a:pt x="1676251" y="3564414"/>
                  </a:lnTo>
                  <a:lnTo>
                    <a:pt x="1630904" y="3551714"/>
                  </a:lnTo>
                  <a:lnTo>
                    <a:pt x="2085909" y="3551714"/>
                  </a:lnTo>
                  <a:lnTo>
                    <a:pt x="2040562" y="3564414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1800"/>
              </a:spcBef>
            </a:pPr>
            <a:r>
              <a:rPr sz="8750" dirty="0">
                <a:solidFill>
                  <a:srgbClr val="0097B1"/>
                </a:solidFill>
                <a:latin typeface="Cambria"/>
                <a:cs typeface="Cambria"/>
              </a:rPr>
              <a:t>Heart</a:t>
            </a:r>
            <a:r>
              <a:rPr sz="8750" spc="175" dirty="0">
                <a:solidFill>
                  <a:srgbClr val="0097B1"/>
                </a:solidFill>
                <a:latin typeface="Cambria"/>
                <a:cs typeface="Cambria"/>
              </a:rPr>
              <a:t> </a:t>
            </a:r>
            <a:r>
              <a:rPr sz="8750" spc="-185" dirty="0">
                <a:solidFill>
                  <a:srgbClr val="0097B1"/>
                </a:solidFill>
                <a:latin typeface="Cambria"/>
                <a:cs typeface="Cambria"/>
              </a:rPr>
              <a:t>Disease </a:t>
            </a:r>
            <a:r>
              <a:rPr sz="8750" spc="-10" dirty="0">
                <a:solidFill>
                  <a:srgbClr val="0097B1"/>
                </a:solidFill>
                <a:latin typeface="Cambria"/>
                <a:cs typeface="Cambria"/>
              </a:rPr>
              <a:t>Prediction</a:t>
            </a:r>
            <a:endParaRPr sz="8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56296" y="5803755"/>
            <a:ext cx="3186430" cy="76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5955" marR="5080" indent="-643890">
              <a:lnSpc>
                <a:spcPct val="116100"/>
              </a:lnSpc>
              <a:spcBef>
                <a:spcPts val="95"/>
              </a:spcBef>
              <a:tabLst>
                <a:tab pos="658495" algn="l"/>
                <a:tab pos="1824989" algn="l"/>
                <a:tab pos="2209165" algn="l"/>
              </a:tabLst>
            </a:pPr>
            <a:r>
              <a:rPr sz="2100" b="1" spc="-95" dirty="0">
                <a:latin typeface="Trebuchet MS"/>
                <a:cs typeface="Trebuchet MS"/>
              </a:rPr>
              <a:t>B</a:t>
            </a:r>
            <a:r>
              <a:rPr sz="2100" b="1" spc="-320" dirty="0">
                <a:latin typeface="Trebuchet MS"/>
                <a:cs typeface="Trebuchet MS"/>
              </a:rPr>
              <a:t> </a:t>
            </a:r>
            <a:r>
              <a:rPr sz="2100" b="1" spc="114" dirty="0">
                <a:latin typeface="Trebuchet MS"/>
                <a:cs typeface="Trebuchet MS"/>
              </a:rPr>
              <a:t>Y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-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320" dirty="0">
                <a:latin typeface="Trebuchet MS"/>
                <a:cs typeface="Trebuchet MS"/>
              </a:rPr>
              <a:t> </a:t>
            </a:r>
            <a:r>
              <a:rPr sz="2100" b="1" spc="145" dirty="0">
                <a:latin typeface="Trebuchet MS"/>
                <a:cs typeface="Trebuchet MS"/>
              </a:rPr>
              <a:t>O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355" dirty="0">
                <a:latin typeface="Trebuchet MS"/>
                <a:cs typeface="Trebuchet MS"/>
              </a:rPr>
              <a:t>M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60" dirty="0">
                <a:latin typeface="Trebuchet MS"/>
                <a:cs typeface="Trebuchet MS"/>
              </a:rPr>
              <a:t>K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95" dirty="0">
                <a:latin typeface="Trebuchet MS"/>
                <a:cs typeface="Trebuchet MS"/>
              </a:rPr>
              <a:t>B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114" dirty="0">
                <a:latin typeface="Trebuchet MS"/>
                <a:cs typeface="Trebuchet MS"/>
              </a:rPr>
              <a:t>A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N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114" dirty="0">
                <a:latin typeface="Trebuchet MS"/>
                <a:cs typeface="Trebuchet MS"/>
              </a:rPr>
              <a:t>A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32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dirty="0">
                <a:latin typeface="Trebuchet MS"/>
                <a:cs typeface="Trebuchet MS"/>
              </a:rPr>
              <a:t>K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114" dirty="0">
                <a:latin typeface="Trebuchet MS"/>
                <a:cs typeface="Trebuchet MS"/>
              </a:rPr>
              <a:t>A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32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N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240" dirty="0">
                <a:latin typeface="Trebuchet MS"/>
                <a:cs typeface="Trebuchet MS"/>
              </a:rPr>
              <a:t>G</a:t>
            </a:r>
            <a:r>
              <a:rPr sz="2100" b="1" spc="-315" dirty="0">
                <a:latin typeface="Trebuchet MS"/>
                <a:cs typeface="Trebuchet MS"/>
              </a:rPr>
              <a:t> </a:t>
            </a:r>
            <a:r>
              <a:rPr sz="2100" b="1" spc="-75" dirty="0">
                <a:latin typeface="Trebuchet MS"/>
                <a:cs typeface="Trebuchet MS"/>
              </a:rPr>
              <a:t>H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22799" y="2205938"/>
            <a:ext cx="3054985" cy="2613025"/>
            <a:chOff x="5622799" y="2205938"/>
            <a:chExt cx="3054985" cy="2613025"/>
          </a:xfrm>
        </p:grpSpPr>
        <p:sp>
          <p:nvSpPr>
            <p:cNvPr id="11" name="object 11"/>
            <p:cNvSpPr/>
            <p:nvPr/>
          </p:nvSpPr>
          <p:spPr>
            <a:xfrm>
              <a:off x="5622799" y="2205938"/>
              <a:ext cx="3054985" cy="2613025"/>
            </a:xfrm>
            <a:custGeom>
              <a:avLst/>
              <a:gdLst/>
              <a:ahLst/>
              <a:cxnLst/>
              <a:rect l="l" t="t" r="r" b="b"/>
              <a:pathLst>
                <a:path w="3054984" h="2613025">
                  <a:moveTo>
                    <a:pt x="1524201" y="2612571"/>
                  </a:moveTo>
                  <a:lnTo>
                    <a:pt x="1467381" y="2580801"/>
                  </a:lnTo>
                  <a:lnTo>
                    <a:pt x="1075639" y="2295051"/>
                  </a:lnTo>
                  <a:lnTo>
                    <a:pt x="724908" y="1975565"/>
                  </a:lnTo>
                  <a:lnTo>
                    <a:pt x="472465" y="1715533"/>
                  </a:lnTo>
                  <a:lnTo>
                    <a:pt x="375589" y="1608147"/>
                  </a:lnTo>
                  <a:lnTo>
                    <a:pt x="321879" y="1543911"/>
                  </a:lnTo>
                  <a:lnTo>
                    <a:pt x="273110" y="1481120"/>
                  </a:lnTo>
                  <a:lnTo>
                    <a:pt x="229088" y="1419785"/>
                  </a:lnTo>
                  <a:lnTo>
                    <a:pt x="189618" y="1359917"/>
                  </a:lnTo>
                  <a:lnTo>
                    <a:pt x="154504" y="1301530"/>
                  </a:lnTo>
                  <a:lnTo>
                    <a:pt x="123553" y="1244634"/>
                  </a:lnTo>
                  <a:lnTo>
                    <a:pt x="96567" y="1189242"/>
                  </a:lnTo>
                  <a:lnTo>
                    <a:pt x="73353" y="1135366"/>
                  </a:lnTo>
                  <a:lnTo>
                    <a:pt x="53716" y="1083017"/>
                  </a:lnTo>
                  <a:lnTo>
                    <a:pt x="37459" y="1032208"/>
                  </a:lnTo>
                  <a:lnTo>
                    <a:pt x="24389" y="982951"/>
                  </a:lnTo>
                  <a:lnTo>
                    <a:pt x="14309" y="935257"/>
                  </a:lnTo>
                  <a:lnTo>
                    <a:pt x="7026" y="889139"/>
                  </a:lnTo>
                  <a:lnTo>
                    <a:pt x="2343" y="844609"/>
                  </a:lnTo>
                  <a:lnTo>
                    <a:pt x="66" y="801678"/>
                  </a:lnTo>
                  <a:lnTo>
                    <a:pt x="0" y="760358"/>
                  </a:lnTo>
                  <a:lnTo>
                    <a:pt x="1948" y="720662"/>
                  </a:lnTo>
                  <a:lnTo>
                    <a:pt x="5718" y="682602"/>
                  </a:lnTo>
                  <a:lnTo>
                    <a:pt x="17937" y="611435"/>
                  </a:lnTo>
                  <a:lnTo>
                    <a:pt x="35096" y="546953"/>
                  </a:lnTo>
                  <a:lnTo>
                    <a:pt x="55635" y="489253"/>
                  </a:lnTo>
                  <a:lnTo>
                    <a:pt x="77993" y="438429"/>
                  </a:lnTo>
                  <a:lnTo>
                    <a:pt x="100608" y="394578"/>
                  </a:lnTo>
                  <a:lnTo>
                    <a:pt x="121920" y="357796"/>
                  </a:lnTo>
                  <a:lnTo>
                    <a:pt x="170661" y="284428"/>
                  </a:lnTo>
                  <a:lnTo>
                    <a:pt x="203543" y="244278"/>
                  </a:lnTo>
                  <a:lnTo>
                    <a:pt x="238804" y="207627"/>
                  </a:lnTo>
                  <a:lnTo>
                    <a:pt x="276233" y="174375"/>
                  </a:lnTo>
                  <a:lnTo>
                    <a:pt x="315621" y="144421"/>
                  </a:lnTo>
                  <a:lnTo>
                    <a:pt x="356757" y="117664"/>
                  </a:lnTo>
                  <a:lnTo>
                    <a:pt x="399430" y="94003"/>
                  </a:lnTo>
                  <a:lnTo>
                    <a:pt x="443432" y="73339"/>
                  </a:lnTo>
                  <a:lnTo>
                    <a:pt x="488550" y="55570"/>
                  </a:lnTo>
                  <a:lnTo>
                    <a:pt x="534575" y="40596"/>
                  </a:lnTo>
                  <a:lnTo>
                    <a:pt x="581297" y="28315"/>
                  </a:lnTo>
                  <a:lnTo>
                    <a:pt x="628505" y="18629"/>
                  </a:lnTo>
                  <a:lnTo>
                    <a:pt x="675989" y="11435"/>
                  </a:lnTo>
                  <a:lnTo>
                    <a:pt x="723539" y="6633"/>
                  </a:lnTo>
                  <a:lnTo>
                    <a:pt x="770944" y="4124"/>
                  </a:lnTo>
                  <a:lnTo>
                    <a:pt x="817994" y="3805"/>
                  </a:lnTo>
                  <a:lnTo>
                    <a:pt x="864479" y="5576"/>
                  </a:lnTo>
                  <a:lnTo>
                    <a:pt x="910189" y="9337"/>
                  </a:lnTo>
                  <a:lnTo>
                    <a:pt x="954912" y="14987"/>
                  </a:lnTo>
                  <a:lnTo>
                    <a:pt x="998440" y="22426"/>
                  </a:lnTo>
                  <a:lnTo>
                    <a:pt x="1040561" y="31552"/>
                  </a:lnTo>
                  <a:lnTo>
                    <a:pt x="1081066" y="42266"/>
                  </a:lnTo>
                  <a:lnTo>
                    <a:pt x="1119743" y="54466"/>
                  </a:lnTo>
                  <a:lnTo>
                    <a:pt x="1179140" y="78367"/>
                  </a:lnTo>
                  <a:lnTo>
                    <a:pt x="1234851" y="107492"/>
                  </a:lnTo>
                  <a:lnTo>
                    <a:pt x="1286616" y="140462"/>
                  </a:lnTo>
                  <a:lnTo>
                    <a:pt x="1334172" y="175897"/>
                  </a:lnTo>
                  <a:lnTo>
                    <a:pt x="1377259" y="212417"/>
                  </a:lnTo>
                  <a:lnTo>
                    <a:pt x="1415614" y="248642"/>
                  </a:lnTo>
                  <a:lnTo>
                    <a:pt x="1448975" y="283193"/>
                  </a:lnTo>
                  <a:lnTo>
                    <a:pt x="1477082" y="314690"/>
                  </a:lnTo>
                  <a:lnTo>
                    <a:pt x="1516484" y="363000"/>
                  </a:lnTo>
                  <a:lnTo>
                    <a:pt x="1527256" y="377055"/>
                  </a:lnTo>
                  <a:lnTo>
                    <a:pt x="1538170" y="362900"/>
                  </a:lnTo>
                  <a:lnTo>
                    <a:pt x="1578545" y="313897"/>
                  </a:lnTo>
                  <a:lnTo>
                    <a:pt x="1607372" y="281879"/>
                  </a:lnTo>
                  <a:lnTo>
                    <a:pt x="1641537" y="246737"/>
                  </a:lnTo>
                  <a:lnTo>
                    <a:pt x="1680723" y="209889"/>
                  </a:lnTo>
                  <a:lnTo>
                    <a:pt x="1724613" y="172748"/>
                  </a:lnTo>
                  <a:lnTo>
                    <a:pt x="1772890" y="136731"/>
                  </a:lnTo>
                  <a:lnTo>
                    <a:pt x="1825237" y="103253"/>
                  </a:lnTo>
                  <a:lnTo>
                    <a:pt x="1881339" y="73731"/>
                  </a:lnTo>
                  <a:lnTo>
                    <a:pt x="1940878" y="49578"/>
                  </a:lnTo>
                  <a:lnTo>
                    <a:pt x="1979522" y="37405"/>
                  </a:lnTo>
                  <a:lnTo>
                    <a:pt x="2019929" y="26769"/>
                  </a:lnTo>
                  <a:lnTo>
                    <a:pt x="2061896" y="17766"/>
                  </a:lnTo>
                  <a:lnTo>
                    <a:pt x="2105218" y="10492"/>
                  </a:lnTo>
                  <a:lnTo>
                    <a:pt x="2149692" y="5042"/>
                  </a:lnTo>
                  <a:lnTo>
                    <a:pt x="2195111" y="1513"/>
                  </a:lnTo>
                  <a:lnTo>
                    <a:pt x="2241273" y="0"/>
                  </a:lnTo>
                  <a:lnTo>
                    <a:pt x="2287974" y="598"/>
                  </a:lnTo>
                  <a:lnTo>
                    <a:pt x="2335008" y="3405"/>
                  </a:lnTo>
                  <a:lnTo>
                    <a:pt x="2382171" y="8516"/>
                  </a:lnTo>
                  <a:lnTo>
                    <a:pt x="2429260" y="16026"/>
                  </a:lnTo>
                  <a:lnTo>
                    <a:pt x="2476070" y="26031"/>
                  </a:lnTo>
                  <a:lnTo>
                    <a:pt x="2522397" y="38627"/>
                  </a:lnTo>
                  <a:lnTo>
                    <a:pt x="2568036" y="53910"/>
                  </a:lnTo>
                  <a:lnTo>
                    <a:pt x="2612783" y="71976"/>
                  </a:lnTo>
                  <a:lnTo>
                    <a:pt x="2656434" y="92921"/>
                  </a:lnTo>
                  <a:lnTo>
                    <a:pt x="2698785" y="116839"/>
                  </a:lnTo>
                  <a:lnTo>
                    <a:pt x="2739631" y="143828"/>
                  </a:lnTo>
                  <a:lnTo>
                    <a:pt x="2778769" y="173983"/>
                  </a:lnTo>
                  <a:lnTo>
                    <a:pt x="2815993" y="207400"/>
                  </a:lnTo>
                  <a:lnTo>
                    <a:pt x="2851099" y="244174"/>
                  </a:lnTo>
                  <a:lnTo>
                    <a:pt x="2883884" y="284401"/>
                  </a:lnTo>
                  <a:lnTo>
                    <a:pt x="2914143" y="328178"/>
                  </a:lnTo>
                  <a:lnTo>
                    <a:pt x="2942987" y="375298"/>
                  </a:lnTo>
                  <a:lnTo>
                    <a:pt x="2965146" y="415626"/>
                  </a:lnTo>
                  <a:lnTo>
                    <a:pt x="2987827" y="462975"/>
                  </a:lnTo>
                  <a:lnTo>
                    <a:pt x="3009470" y="517249"/>
                  </a:lnTo>
                  <a:lnTo>
                    <a:pt x="3028515" y="578352"/>
                  </a:lnTo>
                  <a:lnTo>
                    <a:pt x="3043399" y="646188"/>
                  </a:lnTo>
                  <a:lnTo>
                    <a:pt x="3052563" y="720662"/>
                  </a:lnTo>
                  <a:lnTo>
                    <a:pt x="3054512" y="760358"/>
                  </a:lnTo>
                  <a:lnTo>
                    <a:pt x="3054445" y="801678"/>
                  </a:lnTo>
                  <a:lnTo>
                    <a:pt x="3052168" y="844609"/>
                  </a:lnTo>
                  <a:lnTo>
                    <a:pt x="3047486" y="889139"/>
                  </a:lnTo>
                  <a:lnTo>
                    <a:pt x="3040202" y="935257"/>
                  </a:lnTo>
                  <a:lnTo>
                    <a:pt x="3030123" y="982951"/>
                  </a:lnTo>
                  <a:lnTo>
                    <a:pt x="3017052" y="1032208"/>
                  </a:lnTo>
                  <a:lnTo>
                    <a:pt x="3000796" y="1083017"/>
                  </a:lnTo>
                  <a:lnTo>
                    <a:pt x="2981158" y="1135366"/>
                  </a:lnTo>
                  <a:lnTo>
                    <a:pt x="2957944" y="1189242"/>
                  </a:lnTo>
                  <a:lnTo>
                    <a:pt x="2930959" y="1244634"/>
                  </a:lnTo>
                  <a:lnTo>
                    <a:pt x="2900007" y="1301530"/>
                  </a:lnTo>
                  <a:lnTo>
                    <a:pt x="2864894" y="1359917"/>
                  </a:lnTo>
                  <a:lnTo>
                    <a:pt x="2825424" y="1419785"/>
                  </a:lnTo>
                  <a:lnTo>
                    <a:pt x="2781402" y="1481120"/>
                  </a:lnTo>
                  <a:lnTo>
                    <a:pt x="2732633" y="1543911"/>
                  </a:lnTo>
                  <a:lnTo>
                    <a:pt x="2678922" y="1608147"/>
                  </a:lnTo>
                  <a:lnTo>
                    <a:pt x="2581569" y="1715533"/>
                  </a:lnTo>
                  <a:lnTo>
                    <a:pt x="2328076" y="1975565"/>
                  </a:lnTo>
                  <a:lnTo>
                    <a:pt x="1976295" y="2295051"/>
                  </a:lnTo>
                  <a:lnTo>
                    <a:pt x="1584075" y="2580801"/>
                  </a:lnTo>
                  <a:lnTo>
                    <a:pt x="1546119" y="2602643"/>
                  </a:lnTo>
                  <a:lnTo>
                    <a:pt x="1531236" y="2610184"/>
                  </a:lnTo>
                  <a:lnTo>
                    <a:pt x="1524201" y="2612571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28937" y="2844486"/>
              <a:ext cx="2339975" cy="1322070"/>
            </a:xfrm>
            <a:custGeom>
              <a:avLst/>
              <a:gdLst/>
              <a:ahLst/>
              <a:cxnLst/>
              <a:rect l="l" t="t" r="r" b="b"/>
              <a:pathLst>
                <a:path w="2339975" h="1322070">
                  <a:moveTo>
                    <a:pt x="1027029" y="1321514"/>
                  </a:moveTo>
                  <a:lnTo>
                    <a:pt x="1025196" y="1321514"/>
                  </a:lnTo>
                  <a:lnTo>
                    <a:pt x="1010113" y="1319194"/>
                  </a:lnTo>
                  <a:lnTo>
                    <a:pt x="996634" y="1312579"/>
                  </a:lnTo>
                  <a:lnTo>
                    <a:pt x="985675" y="1302183"/>
                  </a:lnTo>
                  <a:lnTo>
                    <a:pt x="978152" y="1288522"/>
                  </a:lnTo>
                  <a:lnTo>
                    <a:pt x="619517" y="331142"/>
                  </a:lnTo>
                  <a:lnTo>
                    <a:pt x="483883" y="766759"/>
                  </a:lnTo>
                  <a:lnTo>
                    <a:pt x="476599" y="781250"/>
                  </a:lnTo>
                  <a:lnTo>
                    <a:pt x="465477" y="792878"/>
                  </a:lnTo>
                  <a:lnTo>
                    <a:pt x="451492" y="800610"/>
                  </a:lnTo>
                  <a:lnTo>
                    <a:pt x="435617" y="803417"/>
                  </a:lnTo>
                  <a:lnTo>
                    <a:pt x="50709" y="803417"/>
                  </a:lnTo>
                  <a:lnTo>
                    <a:pt x="30930" y="799255"/>
                  </a:lnTo>
                  <a:lnTo>
                    <a:pt x="14815" y="787990"/>
                  </a:lnTo>
                  <a:lnTo>
                    <a:pt x="3971" y="771456"/>
                  </a:lnTo>
                  <a:lnTo>
                    <a:pt x="0" y="751485"/>
                  </a:lnTo>
                  <a:lnTo>
                    <a:pt x="3971" y="731514"/>
                  </a:lnTo>
                  <a:lnTo>
                    <a:pt x="14815" y="714980"/>
                  </a:lnTo>
                  <a:lnTo>
                    <a:pt x="30930" y="703715"/>
                  </a:lnTo>
                  <a:lnTo>
                    <a:pt x="50709" y="699553"/>
                  </a:lnTo>
                  <a:lnTo>
                    <a:pt x="398348" y="699553"/>
                  </a:lnTo>
                  <a:lnTo>
                    <a:pt x="566974" y="160072"/>
                  </a:lnTo>
                  <a:lnTo>
                    <a:pt x="574067" y="145858"/>
                  </a:lnTo>
                  <a:lnTo>
                    <a:pt x="584768" y="134794"/>
                  </a:lnTo>
                  <a:lnTo>
                    <a:pt x="598333" y="127510"/>
                  </a:lnTo>
                  <a:lnTo>
                    <a:pt x="614018" y="124636"/>
                  </a:lnTo>
                  <a:lnTo>
                    <a:pt x="629817" y="126698"/>
                  </a:lnTo>
                  <a:lnTo>
                    <a:pt x="643726" y="133342"/>
                  </a:lnTo>
                  <a:lnTo>
                    <a:pt x="655000" y="143882"/>
                  </a:lnTo>
                  <a:lnTo>
                    <a:pt x="662895" y="157628"/>
                  </a:lnTo>
                  <a:lnTo>
                    <a:pt x="1017254" y="1103400"/>
                  </a:lnTo>
                  <a:lnTo>
                    <a:pt x="1203598" y="388572"/>
                  </a:lnTo>
                  <a:lnTo>
                    <a:pt x="1209870" y="374243"/>
                  </a:lnTo>
                  <a:lnTo>
                    <a:pt x="1219865" y="362836"/>
                  </a:lnTo>
                  <a:lnTo>
                    <a:pt x="1232724" y="354979"/>
                  </a:lnTo>
                  <a:lnTo>
                    <a:pt x="1247587" y="351304"/>
                  </a:lnTo>
                  <a:lnTo>
                    <a:pt x="1262890" y="352268"/>
                  </a:lnTo>
                  <a:lnTo>
                    <a:pt x="1276990" y="357642"/>
                  </a:lnTo>
                  <a:lnTo>
                    <a:pt x="1288913" y="367026"/>
                  </a:lnTo>
                  <a:lnTo>
                    <a:pt x="1297686" y="380019"/>
                  </a:lnTo>
                  <a:lnTo>
                    <a:pt x="1446150" y="692221"/>
                  </a:lnTo>
                  <a:lnTo>
                    <a:pt x="1609278" y="37879"/>
                  </a:lnTo>
                  <a:lnTo>
                    <a:pt x="1615760" y="23025"/>
                  </a:lnTo>
                  <a:lnTo>
                    <a:pt x="1626308" y="11150"/>
                  </a:lnTo>
                  <a:lnTo>
                    <a:pt x="1639950" y="3169"/>
                  </a:lnTo>
                  <a:lnTo>
                    <a:pt x="1655711" y="0"/>
                  </a:lnTo>
                  <a:lnTo>
                    <a:pt x="1671787" y="1813"/>
                  </a:lnTo>
                  <a:lnTo>
                    <a:pt x="1686259" y="8553"/>
                  </a:lnTo>
                  <a:lnTo>
                    <a:pt x="1697982" y="19417"/>
                  </a:lnTo>
                  <a:lnTo>
                    <a:pt x="1705810" y="33602"/>
                  </a:lnTo>
                  <a:lnTo>
                    <a:pt x="1825559" y="373909"/>
                  </a:lnTo>
                  <a:lnTo>
                    <a:pt x="2289280" y="375131"/>
                  </a:lnTo>
                  <a:lnTo>
                    <a:pt x="2308965" y="378520"/>
                  </a:lnTo>
                  <a:lnTo>
                    <a:pt x="2324869" y="388038"/>
                  </a:lnTo>
                  <a:lnTo>
                    <a:pt x="2335504" y="402710"/>
                  </a:lnTo>
                  <a:lnTo>
                    <a:pt x="2339379" y="421564"/>
                  </a:lnTo>
                  <a:lnTo>
                    <a:pt x="2335408" y="440676"/>
                  </a:lnTo>
                  <a:lnTo>
                    <a:pt x="2324563" y="455320"/>
                  </a:lnTo>
                  <a:lnTo>
                    <a:pt x="2308449" y="464695"/>
                  </a:lnTo>
                  <a:lnTo>
                    <a:pt x="2288669" y="467998"/>
                  </a:lnTo>
                  <a:lnTo>
                    <a:pt x="1788901" y="470441"/>
                  </a:lnTo>
                  <a:lnTo>
                    <a:pt x="1773465" y="468313"/>
                  </a:lnTo>
                  <a:lnTo>
                    <a:pt x="1759804" y="462117"/>
                  </a:lnTo>
                  <a:lnTo>
                    <a:pt x="1748778" y="452141"/>
                  </a:lnTo>
                  <a:lnTo>
                    <a:pt x="1741246" y="438671"/>
                  </a:lnTo>
                  <a:lnTo>
                    <a:pt x="1665487" y="224223"/>
                  </a:lnTo>
                  <a:lnTo>
                    <a:pt x="1508469" y="852294"/>
                  </a:lnTo>
                  <a:lnTo>
                    <a:pt x="1502541" y="866728"/>
                  </a:lnTo>
                  <a:lnTo>
                    <a:pt x="1492660" y="878412"/>
                  </a:lnTo>
                  <a:lnTo>
                    <a:pt x="1479687" y="886661"/>
                  </a:lnTo>
                  <a:lnTo>
                    <a:pt x="1464479" y="890785"/>
                  </a:lnTo>
                  <a:lnTo>
                    <a:pt x="1448823" y="889820"/>
                  </a:lnTo>
                  <a:lnTo>
                    <a:pt x="1434542" y="884446"/>
                  </a:lnTo>
                  <a:lnTo>
                    <a:pt x="1422552" y="875062"/>
                  </a:lnTo>
                  <a:lnTo>
                    <a:pt x="1413770" y="862069"/>
                  </a:lnTo>
                  <a:lnTo>
                    <a:pt x="1264083" y="548034"/>
                  </a:lnTo>
                  <a:lnTo>
                    <a:pt x="1072241" y="1283634"/>
                  </a:lnTo>
                  <a:lnTo>
                    <a:pt x="1065759" y="1298402"/>
                  </a:lnTo>
                  <a:lnTo>
                    <a:pt x="1055210" y="1310135"/>
                  </a:lnTo>
                  <a:lnTo>
                    <a:pt x="1041569" y="1318087"/>
                  </a:lnTo>
                  <a:lnTo>
                    <a:pt x="1025808" y="1321514"/>
                  </a:lnTo>
                  <a:lnTo>
                    <a:pt x="1027029" y="1321514"/>
                  </a:lnTo>
                  <a:close/>
                </a:path>
              </a:pathLst>
            </a:custGeom>
            <a:solidFill>
              <a:srgbClr val="FFF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4785" y="3475611"/>
              <a:ext cx="218725" cy="2187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6510" y="3158521"/>
              <a:ext cx="218725" cy="218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0076" y="623109"/>
            <a:ext cx="2984500" cy="761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0" dirty="0">
                <a:latin typeface="Cambria"/>
                <a:cs typeface="Cambria"/>
              </a:rPr>
              <a:t>Discussion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103880" cy="2857500"/>
            <a:chOff x="0" y="0"/>
            <a:chExt cx="3103880" cy="285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7043" cy="2470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714500" cy="2857500"/>
            </a:xfrm>
            <a:custGeom>
              <a:avLst/>
              <a:gdLst/>
              <a:ahLst/>
              <a:cxnLst/>
              <a:rect l="l" t="t" r="r" b="b"/>
              <a:pathLst>
                <a:path w="1714500" h="2857500">
                  <a:moveTo>
                    <a:pt x="372821" y="0"/>
                  </a:moveTo>
                  <a:lnTo>
                    <a:pt x="350685" y="0"/>
                  </a:lnTo>
                  <a:lnTo>
                    <a:pt x="0" y="350685"/>
                  </a:lnTo>
                  <a:lnTo>
                    <a:pt x="0" y="372821"/>
                  </a:lnTo>
                  <a:lnTo>
                    <a:pt x="372821" y="0"/>
                  </a:lnTo>
                  <a:close/>
                </a:path>
                <a:path w="1714500" h="2857500">
                  <a:moveTo>
                    <a:pt x="498563" y="0"/>
                  </a:moveTo>
                  <a:lnTo>
                    <a:pt x="476440" y="0"/>
                  </a:lnTo>
                  <a:lnTo>
                    <a:pt x="0" y="476427"/>
                  </a:lnTo>
                  <a:lnTo>
                    <a:pt x="0" y="498563"/>
                  </a:lnTo>
                  <a:lnTo>
                    <a:pt x="498563" y="0"/>
                  </a:lnTo>
                  <a:close/>
                </a:path>
                <a:path w="1714500" h="2857500">
                  <a:moveTo>
                    <a:pt x="624306" y="0"/>
                  </a:moveTo>
                  <a:lnTo>
                    <a:pt x="602183" y="0"/>
                  </a:lnTo>
                  <a:lnTo>
                    <a:pt x="0" y="602183"/>
                  </a:lnTo>
                  <a:lnTo>
                    <a:pt x="0" y="624306"/>
                  </a:lnTo>
                  <a:lnTo>
                    <a:pt x="624306" y="0"/>
                  </a:lnTo>
                  <a:close/>
                </a:path>
                <a:path w="1714500" h="2857500">
                  <a:moveTo>
                    <a:pt x="750087" y="0"/>
                  </a:moveTo>
                  <a:lnTo>
                    <a:pt x="727951" y="0"/>
                  </a:lnTo>
                  <a:lnTo>
                    <a:pt x="0" y="727951"/>
                  </a:lnTo>
                  <a:lnTo>
                    <a:pt x="0" y="750074"/>
                  </a:lnTo>
                  <a:lnTo>
                    <a:pt x="750087" y="0"/>
                  </a:lnTo>
                  <a:close/>
                </a:path>
                <a:path w="1714500" h="2857500">
                  <a:moveTo>
                    <a:pt x="875855" y="0"/>
                  </a:moveTo>
                  <a:lnTo>
                    <a:pt x="853732" y="0"/>
                  </a:lnTo>
                  <a:lnTo>
                    <a:pt x="0" y="853706"/>
                  </a:lnTo>
                  <a:lnTo>
                    <a:pt x="0" y="875842"/>
                  </a:lnTo>
                  <a:lnTo>
                    <a:pt x="875855" y="0"/>
                  </a:lnTo>
                  <a:close/>
                </a:path>
                <a:path w="1714500" h="2857500">
                  <a:moveTo>
                    <a:pt x="993482" y="8128"/>
                  </a:moveTo>
                  <a:lnTo>
                    <a:pt x="988961" y="5257"/>
                  </a:lnTo>
                  <a:lnTo>
                    <a:pt x="980490" y="0"/>
                  </a:lnTo>
                  <a:lnTo>
                    <a:pt x="979487" y="0"/>
                  </a:lnTo>
                  <a:lnTo>
                    <a:pt x="0" y="979462"/>
                  </a:lnTo>
                  <a:lnTo>
                    <a:pt x="0" y="1001572"/>
                  </a:lnTo>
                  <a:lnTo>
                    <a:pt x="993482" y="8128"/>
                  </a:lnTo>
                  <a:close/>
                </a:path>
                <a:path w="1714500" h="2857500">
                  <a:moveTo>
                    <a:pt x="1068705" y="58661"/>
                  </a:moveTo>
                  <a:lnTo>
                    <a:pt x="1064412" y="55575"/>
                  </a:lnTo>
                  <a:lnTo>
                    <a:pt x="1055725" y="49517"/>
                  </a:lnTo>
                  <a:lnTo>
                    <a:pt x="0" y="1105204"/>
                  </a:lnTo>
                  <a:lnTo>
                    <a:pt x="0" y="1127340"/>
                  </a:lnTo>
                  <a:lnTo>
                    <a:pt x="1068705" y="58661"/>
                  </a:lnTo>
                  <a:close/>
                </a:path>
                <a:path w="1714500" h="2857500">
                  <a:moveTo>
                    <a:pt x="1140104" y="113042"/>
                  </a:moveTo>
                  <a:lnTo>
                    <a:pt x="1131951" y="106413"/>
                  </a:lnTo>
                  <a:lnTo>
                    <a:pt x="1127848" y="103162"/>
                  </a:lnTo>
                  <a:lnTo>
                    <a:pt x="0" y="1230972"/>
                  </a:lnTo>
                  <a:lnTo>
                    <a:pt x="0" y="1253096"/>
                  </a:lnTo>
                  <a:lnTo>
                    <a:pt x="1140104" y="113042"/>
                  </a:lnTo>
                  <a:close/>
                </a:path>
                <a:path w="1714500" h="2857500">
                  <a:moveTo>
                    <a:pt x="1207922" y="170967"/>
                  </a:moveTo>
                  <a:lnTo>
                    <a:pt x="1204061" y="167462"/>
                  </a:lnTo>
                  <a:lnTo>
                    <a:pt x="1200099" y="164033"/>
                  </a:lnTo>
                  <a:lnTo>
                    <a:pt x="1196200" y="160566"/>
                  </a:lnTo>
                  <a:lnTo>
                    <a:pt x="0" y="1356715"/>
                  </a:lnTo>
                  <a:lnTo>
                    <a:pt x="0" y="1378851"/>
                  </a:lnTo>
                  <a:lnTo>
                    <a:pt x="1207922" y="170967"/>
                  </a:lnTo>
                  <a:close/>
                </a:path>
                <a:path w="1714500" h="2857500">
                  <a:moveTo>
                    <a:pt x="1272006" y="232651"/>
                  </a:moveTo>
                  <a:lnTo>
                    <a:pt x="1268336" y="228917"/>
                  </a:lnTo>
                  <a:lnTo>
                    <a:pt x="1264716" y="225171"/>
                  </a:lnTo>
                  <a:lnTo>
                    <a:pt x="1261033" y="221488"/>
                  </a:lnTo>
                  <a:lnTo>
                    <a:pt x="0" y="1482483"/>
                  </a:lnTo>
                  <a:lnTo>
                    <a:pt x="0" y="1504607"/>
                  </a:lnTo>
                  <a:lnTo>
                    <a:pt x="1272006" y="232651"/>
                  </a:lnTo>
                  <a:close/>
                </a:path>
                <a:path w="1714500" h="2857500">
                  <a:moveTo>
                    <a:pt x="1332547" y="297853"/>
                  </a:moveTo>
                  <a:lnTo>
                    <a:pt x="1329093" y="293916"/>
                  </a:lnTo>
                  <a:lnTo>
                    <a:pt x="1322146" y="286118"/>
                  </a:lnTo>
                  <a:lnTo>
                    <a:pt x="0" y="1608226"/>
                  </a:lnTo>
                  <a:lnTo>
                    <a:pt x="0" y="1630349"/>
                  </a:lnTo>
                  <a:lnTo>
                    <a:pt x="1332547" y="297853"/>
                  </a:lnTo>
                  <a:close/>
                </a:path>
                <a:path w="1714500" h="2857500">
                  <a:moveTo>
                    <a:pt x="1389468" y="366699"/>
                  </a:moveTo>
                  <a:lnTo>
                    <a:pt x="1386255" y="362546"/>
                  </a:lnTo>
                  <a:lnTo>
                    <a:pt x="1379702" y="354330"/>
                  </a:lnTo>
                  <a:lnTo>
                    <a:pt x="0" y="1733981"/>
                  </a:lnTo>
                  <a:lnTo>
                    <a:pt x="0" y="1756092"/>
                  </a:lnTo>
                  <a:lnTo>
                    <a:pt x="1389468" y="366699"/>
                  </a:lnTo>
                  <a:close/>
                </a:path>
                <a:path w="1714500" h="2857500">
                  <a:moveTo>
                    <a:pt x="1442643" y="439280"/>
                  </a:moveTo>
                  <a:lnTo>
                    <a:pt x="1436636" y="430530"/>
                  </a:lnTo>
                  <a:lnTo>
                    <a:pt x="1433588" y="426199"/>
                  </a:lnTo>
                  <a:lnTo>
                    <a:pt x="0" y="1859724"/>
                  </a:lnTo>
                  <a:lnTo>
                    <a:pt x="0" y="1881860"/>
                  </a:lnTo>
                  <a:lnTo>
                    <a:pt x="1442643" y="439280"/>
                  </a:lnTo>
                  <a:close/>
                </a:path>
                <a:path w="1714500" h="2857500">
                  <a:moveTo>
                    <a:pt x="1466583" y="2153767"/>
                  </a:moveTo>
                  <a:lnTo>
                    <a:pt x="1010704" y="2609608"/>
                  </a:lnTo>
                  <a:lnTo>
                    <a:pt x="1046822" y="2585402"/>
                  </a:lnTo>
                  <a:lnTo>
                    <a:pt x="1082217" y="2560243"/>
                  </a:lnTo>
                  <a:lnTo>
                    <a:pt x="1417205" y="2225281"/>
                  </a:lnTo>
                  <a:lnTo>
                    <a:pt x="1442389" y="2189886"/>
                  </a:lnTo>
                  <a:lnTo>
                    <a:pt x="1466583" y="2153767"/>
                  </a:lnTo>
                  <a:close/>
                </a:path>
                <a:path w="1714500" h="2857500">
                  <a:moveTo>
                    <a:pt x="1492123" y="515556"/>
                  </a:moveTo>
                  <a:lnTo>
                    <a:pt x="1489329" y="510971"/>
                  </a:lnTo>
                  <a:lnTo>
                    <a:pt x="1486471" y="506463"/>
                  </a:lnTo>
                  <a:lnTo>
                    <a:pt x="1483639" y="501904"/>
                  </a:lnTo>
                  <a:lnTo>
                    <a:pt x="0" y="1985492"/>
                  </a:lnTo>
                  <a:lnTo>
                    <a:pt x="0" y="2007616"/>
                  </a:lnTo>
                  <a:lnTo>
                    <a:pt x="1492123" y="515556"/>
                  </a:lnTo>
                  <a:close/>
                </a:path>
                <a:path w="1714500" h="2857500">
                  <a:moveTo>
                    <a:pt x="1537500" y="595909"/>
                  </a:moveTo>
                  <a:lnTo>
                    <a:pt x="1534934" y="591096"/>
                  </a:lnTo>
                  <a:lnTo>
                    <a:pt x="1532445" y="586244"/>
                  </a:lnTo>
                  <a:lnTo>
                    <a:pt x="1529842" y="581456"/>
                  </a:lnTo>
                  <a:lnTo>
                    <a:pt x="0" y="2111235"/>
                  </a:lnTo>
                  <a:lnTo>
                    <a:pt x="0" y="2133358"/>
                  </a:lnTo>
                  <a:lnTo>
                    <a:pt x="1537500" y="595909"/>
                  </a:lnTo>
                  <a:close/>
                </a:path>
                <a:path w="1714500" h="2857500">
                  <a:moveTo>
                    <a:pt x="1578851" y="680351"/>
                  </a:moveTo>
                  <a:lnTo>
                    <a:pt x="1576565" y="675271"/>
                  </a:lnTo>
                  <a:lnTo>
                    <a:pt x="1574152" y="670280"/>
                  </a:lnTo>
                  <a:lnTo>
                    <a:pt x="1571815" y="665238"/>
                  </a:lnTo>
                  <a:lnTo>
                    <a:pt x="0" y="2236990"/>
                  </a:lnTo>
                  <a:lnTo>
                    <a:pt x="0" y="2259114"/>
                  </a:lnTo>
                  <a:lnTo>
                    <a:pt x="1578851" y="680351"/>
                  </a:lnTo>
                  <a:close/>
                </a:path>
                <a:path w="1714500" h="2857500">
                  <a:moveTo>
                    <a:pt x="1603019" y="1891563"/>
                  </a:moveTo>
                  <a:lnTo>
                    <a:pt x="748512" y="2746044"/>
                  </a:lnTo>
                  <a:lnTo>
                    <a:pt x="786638" y="2730030"/>
                  </a:lnTo>
                  <a:lnTo>
                    <a:pt x="1587030" y="1929714"/>
                  </a:lnTo>
                  <a:lnTo>
                    <a:pt x="1603019" y="1891563"/>
                  </a:lnTo>
                  <a:close/>
                </a:path>
                <a:path w="1714500" h="2857500">
                  <a:moveTo>
                    <a:pt x="1615592" y="769366"/>
                  </a:moveTo>
                  <a:lnTo>
                    <a:pt x="1613560" y="764019"/>
                  </a:lnTo>
                  <a:lnTo>
                    <a:pt x="1611566" y="758647"/>
                  </a:lnTo>
                  <a:lnTo>
                    <a:pt x="1609483" y="753325"/>
                  </a:lnTo>
                  <a:lnTo>
                    <a:pt x="0" y="2362733"/>
                  </a:lnTo>
                  <a:lnTo>
                    <a:pt x="0" y="2384882"/>
                  </a:lnTo>
                  <a:lnTo>
                    <a:pt x="1615592" y="769366"/>
                  </a:lnTo>
                  <a:close/>
                </a:path>
                <a:path w="1714500" h="2857500">
                  <a:moveTo>
                    <a:pt x="1647596" y="863104"/>
                  </a:moveTo>
                  <a:lnTo>
                    <a:pt x="1644103" y="851852"/>
                  </a:lnTo>
                  <a:lnTo>
                    <a:pt x="1642313" y="846251"/>
                  </a:lnTo>
                  <a:lnTo>
                    <a:pt x="0" y="2488514"/>
                  </a:lnTo>
                  <a:lnTo>
                    <a:pt x="0" y="2510625"/>
                  </a:lnTo>
                  <a:lnTo>
                    <a:pt x="1647596" y="863104"/>
                  </a:lnTo>
                  <a:close/>
                </a:path>
                <a:path w="1714500" h="2857500">
                  <a:moveTo>
                    <a:pt x="1665109" y="1703743"/>
                  </a:moveTo>
                  <a:lnTo>
                    <a:pt x="560654" y="2808109"/>
                  </a:lnTo>
                  <a:lnTo>
                    <a:pt x="590994" y="2799892"/>
                  </a:lnTo>
                  <a:lnTo>
                    <a:pt x="1656892" y="1734070"/>
                  </a:lnTo>
                  <a:lnTo>
                    <a:pt x="1665109" y="1703743"/>
                  </a:lnTo>
                  <a:close/>
                </a:path>
                <a:path w="1714500" h="2857500">
                  <a:moveTo>
                    <a:pt x="1674279" y="962164"/>
                  </a:moveTo>
                  <a:lnTo>
                    <a:pt x="1672882" y="956208"/>
                  </a:lnTo>
                  <a:lnTo>
                    <a:pt x="1669923" y="944384"/>
                  </a:lnTo>
                  <a:lnTo>
                    <a:pt x="0" y="2614231"/>
                  </a:lnTo>
                  <a:lnTo>
                    <a:pt x="0" y="2636367"/>
                  </a:lnTo>
                  <a:lnTo>
                    <a:pt x="1674279" y="962164"/>
                  </a:lnTo>
                  <a:close/>
                </a:path>
                <a:path w="1714500" h="2857500">
                  <a:moveTo>
                    <a:pt x="1694916" y="1067295"/>
                  </a:moveTo>
                  <a:lnTo>
                    <a:pt x="1692871" y="1054620"/>
                  </a:lnTo>
                  <a:lnTo>
                    <a:pt x="1691767" y="1048321"/>
                  </a:lnTo>
                  <a:lnTo>
                    <a:pt x="0" y="2739987"/>
                  </a:lnTo>
                  <a:lnTo>
                    <a:pt x="0" y="2762123"/>
                  </a:lnTo>
                  <a:lnTo>
                    <a:pt x="1694916" y="1067295"/>
                  </a:lnTo>
                  <a:close/>
                </a:path>
                <a:path w="1714500" h="2857500">
                  <a:moveTo>
                    <a:pt x="1697431" y="1545666"/>
                  </a:moveTo>
                  <a:lnTo>
                    <a:pt x="402577" y="2840431"/>
                  </a:lnTo>
                  <a:lnTo>
                    <a:pt x="428993" y="2836151"/>
                  </a:lnTo>
                  <a:lnTo>
                    <a:pt x="1693164" y="1572082"/>
                  </a:lnTo>
                  <a:lnTo>
                    <a:pt x="1697431" y="1545666"/>
                  </a:lnTo>
                  <a:close/>
                </a:path>
                <a:path w="1714500" h="2857500">
                  <a:moveTo>
                    <a:pt x="1708734" y="1179220"/>
                  </a:moveTo>
                  <a:lnTo>
                    <a:pt x="1706930" y="1158900"/>
                  </a:lnTo>
                  <a:lnTo>
                    <a:pt x="15824" y="2849943"/>
                  </a:lnTo>
                  <a:lnTo>
                    <a:pt x="36156" y="2851734"/>
                  </a:lnTo>
                  <a:lnTo>
                    <a:pt x="1708734" y="1179220"/>
                  </a:lnTo>
                  <a:close/>
                </a:path>
                <a:path w="1714500" h="2857500">
                  <a:moveTo>
                    <a:pt x="1711960" y="1405369"/>
                  </a:moveTo>
                  <a:lnTo>
                    <a:pt x="262305" y="2854947"/>
                  </a:lnTo>
                  <a:lnTo>
                    <a:pt x="285927" y="2853448"/>
                  </a:lnTo>
                  <a:lnTo>
                    <a:pt x="1710461" y="1429004"/>
                  </a:lnTo>
                  <a:lnTo>
                    <a:pt x="1711960" y="1405369"/>
                  </a:lnTo>
                  <a:close/>
                </a:path>
                <a:path w="1714500" h="2857500">
                  <a:moveTo>
                    <a:pt x="1714487" y="1299235"/>
                  </a:moveTo>
                  <a:lnTo>
                    <a:pt x="1714233" y="1277366"/>
                  </a:lnTo>
                  <a:lnTo>
                    <a:pt x="134289" y="2857220"/>
                  </a:lnTo>
                  <a:lnTo>
                    <a:pt x="156133" y="2857500"/>
                  </a:lnTo>
                  <a:lnTo>
                    <a:pt x="1714487" y="129923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" y="0"/>
              <a:ext cx="2455726" cy="196042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6991349" y="5794303"/>
            <a:ext cx="2505075" cy="1521460"/>
          </a:xfrm>
          <a:custGeom>
            <a:avLst/>
            <a:gdLst/>
            <a:ahLst/>
            <a:cxnLst/>
            <a:rect l="l" t="t" r="r" b="b"/>
            <a:pathLst>
              <a:path w="2505075" h="1521459">
                <a:moveTo>
                  <a:pt x="1344631" y="12699"/>
                </a:moveTo>
                <a:lnTo>
                  <a:pt x="1160370" y="12699"/>
                </a:lnTo>
                <a:lnTo>
                  <a:pt x="1191043" y="0"/>
                </a:lnTo>
                <a:lnTo>
                  <a:pt x="1313958" y="0"/>
                </a:lnTo>
                <a:lnTo>
                  <a:pt x="1344631" y="12699"/>
                </a:lnTo>
                <a:close/>
              </a:path>
              <a:path w="2505075" h="1521459">
                <a:moveTo>
                  <a:pt x="1466621" y="25399"/>
                </a:moveTo>
                <a:lnTo>
                  <a:pt x="1038380" y="25399"/>
                </a:lnTo>
                <a:lnTo>
                  <a:pt x="1068720" y="12699"/>
                </a:lnTo>
                <a:lnTo>
                  <a:pt x="1436281" y="12699"/>
                </a:lnTo>
                <a:lnTo>
                  <a:pt x="1466621" y="25399"/>
                </a:lnTo>
                <a:close/>
              </a:path>
              <a:path w="2505075" h="1521459">
                <a:moveTo>
                  <a:pt x="1526934" y="38099"/>
                </a:moveTo>
                <a:lnTo>
                  <a:pt x="978067" y="38099"/>
                </a:lnTo>
                <a:lnTo>
                  <a:pt x="1008150" y="25399"/>
                </a:lnTo>
                <a:lnTo>
                  <a:pt x="1496850" y="25399"/>
                </a:lnTo>
                <a:lnTo>
                  <a:pt x="1526934" y="38099"/>
                </a:lnTo>
                <a:close/>
              </a:path>
              <a:path w="2505075" h="1521459">
                <a:moveTo>
                  <a:pt x="1616083" y="63499"/>
                </a:moveTo>
                <a:lnTo>
                  <a:pt x="888919" y="63499"/>
                </a:lnTo>
                <a:lnTo>
                  <a:pt x="948167" y="38099"/>
                </a:lnTo>
                <a:lnTo>
                  <a:pt x="1556834" y="38099"/>
                </a:lnTo>
                <a:lnTo>
                  <a:pt x="1616083" y="63499"/>
                </a:lnTo>
                <a:close/>
              </a:path>
              <a:path w="2505075" h="1521459">
                <a:moveTo>
                  <a:pt x="2475345" y="1520896"/>
                </a:moveTo>
                <a:lnTo>
                  <a:pt x="29656" y="1520896"/>
                </a:lnTo>
                <a:lnTo>
                  <a:pt x="24066" y="1498599"/>
                </a:lnTo>
                <a:lnTo>
                  <a:pt x="18437" y="1473199"/>
                </a:lnTo>
                <a:lnTo>
                  <a:pt x="13555" y="1435099"/>
                </a:lnTo>
                <a:lnTo>
                  <a:pt x="9419" y="1409699"/>
                </a:lnTo>
                <a:lnTo>
                  <a:pt x="6030" y="1384299"/>
                </a:lnTo>
                <a:lnTo>
                  <a:pt x="3391" y="1346199"/>
                </a:lnTo>
                <a:lnTo>
                  <a:pt x="1507" y="1320799"/>
                </a:lnTo>
                <a:lnTo>
                  <a:pt x="376" y="1282699"/>
                </a:lnTo>
                <a:lnTo>
                  <a:pt x="0" y="1257324"/>
                </a:lnTo>
                <a:lnTo>
                  <a:pt x="376" y="1219199"/>
                </a:lnTo>
                <a:lnTo>
                  <a:pt x="1507" y="1193799"/>
                </a:lnTo>
                <a:lnTo>
                  <a:pt x="3391" y="1168399"/>
                </a:lnTo>
                <a:lnTo>
                  <a:pt x="6030" y="1130299"/>
                </a:lnTo>
                <a:lnTo>
                  <a:pt x="9419" y="1104899"/>
                </a:lnTo>
                <a:lnTo>
                  <a:pt x="13555" y="1066799"/>
                </a:lnTo>
                <a:lnTo>
                  <a:pt x="18437" y="1041399"/>
                </a:lnTo>
                <a:lnTo>
                  <a:pt x="24066" y="1015999"/>
                </a:lnTo>
                <a:lnTo>
                  <a:pt x="30434" y="977899"/>
                </a:lnTo>
                <a:lnTo>
                  <a:pt x="37534" y="952499"/>
                </a:lnTo>
                <a:lnTo>
                  <a:pt x="45366" y="927099"/>
                </a:lnTo>
                <a:lnTo>
                  <a:pt x="53931" y="888999"/>
                </a:lnTo>
                <a:lnTo>
                  <a:pt x="63217" y="863599"/>
                </a:lnTo>
                <a:lnTo>
                  <a:pt x="73214" y="838199"/>
                </a:lnTo>
                <a:lnTo>
                  <a:pt x="83921" y="800099"/>
                </a:lnTo>
                <a:lnTo>
                  <a:pt x="95339" y="774699"/>
                </a:lnTo>
                <a:lnTo>
                  <a:pt x="107454" y="749299"/>
                </a:lnTo>
                <a:lnTo>
                  <a:pt x="120251" y="723899"/>
                </a:lnTo>
                <a:lnTo>
                  <a:pt x="133730" y="698499"/>
                </a:lnTo>
                <a:lnTo>
                  <a:pt x="147892" y="660399"/>
                </a:lnTo>
                <a:lnTo>
                  <a:pt x="178193" y="609599"/>
                </a:lnTo>
                <a:lnTo>
                  <a:pt x="211083" y="558799"/>
                </a:lnTo>
                <a:lnTo>
                  <a:pt x="246481" y="507999"/>
                </a:lnTo>
                <a:lnTo>
                  <a:pt x="284303" y="457199"/>
                </a:lnTo>
                <a:lnTo>
                  <a:pt x="324457" y="419099"/>
                </a:lnTo>
                <a:lnTo>
                  <a:pt x="345373" y="393699"/>
                </a:lnTo>
                <a:lnTo>
                  <a:pt x="366848" y="368299"/>
                </a:lnTo>
                <a:lnTo>
                  <a:pt x="388856" y="342899"/>
                </a:lnTo>
                <a:lnTo>
                  <a:pt x="411371" y="330199"/>
                </a:lnTo>
                <a:lnTo>
                  <a:pt x="434393" y="304799"/>
                </a:lnTo>
                <a:lnTo>
                  <a:pt x="457922" y="292099"/>
                </a:lnTo>
                <a:lnTo>
                  <a:pt x="481929" y="266699"/>
                </a:lnTo>
                <a:lnTo>
                  <a:pt x="506386" y="253999"/>
                </a:lnTo>
                <a:lnTo>
                  <a:pt x="531292" y="228599"/>
                </a:lnTo>
                <a:lnTo>
                  <a:pt x="582423" y="203199"/>
                </a:lnTo>
                <a:lnTo>
                  <a:pt x="608586" y="177799"/>
                </a:lnTo>
                <a:lnTo>
                  <a:pt x="689370" y="139699"/>
                </a:lnTo>
                <a:lnTo>
                  <a:pt x="801740" y="88899"/>
                </a:lnTo>
                <a:lnTo>
                  <a:pt x="859605" y="63499"/>
                </a:lnTo>
                <a:lnTo>
                  <a:pt x="1645396" y="63499"/>
                </a:lnTo>
                <a:lnTo>
                  <a:pt x="1703261" y="88899"/>
                </a:lnTo>
                <a:lnTo>
                  <a:pt x="1815631" y="139699"/>
                </a:lnTo>
                <a:lnTo>
                  <a:pt x="1896415" y="177799"/>
                </a:lnTo>
                <a:lnTo>
                  <a:pt x="1922577" y="203199"/>
                </a:lnTo>
                <a:lnTo>
                  <a:pt x="1973708" y="228599"/>
                </a:lnTo>
                <a:lnTo>
                  <a:pt x="1998615" y="253999"/>
                </a:lnTo>
                <a:lnTo>
                  <a:pt x="2023072" y="266699"/>
                </a:lnTo>
                <a:lnTo>
                  <a:pt x="2047079" y="292099"/>
                </a:lnTo>
                <a:lnTo>
                  <a:pt x="2070608" y="304799"/>
                </a:lnTo>
                <a:lnTo>
                  <a:pt x="2093630" y="330199"/>
                </a:lnTo>
                <a:lnTo>
                  <a:pt x="2116144" y="342899"/>
                </a:lnTo>
                <a:lnTo>
                  <a:pt x="2138152" y="368299"/>
                </a:lnTo>
                <a:lnTo>
                  <a:pt x="2159628" y="393699"/>
                </a:lnTo>
                <a:lnTo>
                  <a:pt x="2180544" y="419099"/>
                </a:lnTo>
                <a:lnTo>
                  <a:pt x="2200900" y="431799"/>
                </a:lnTo>
                <a:lnTo>
                  <a:pt x="2239912" y="482599"/>
                </a:lnTo>
                <a:lnTo>
                  <a:pt x="2276522" y="533399"/>
                </a:lnTo>
                <a:lnTo>
                  <a:pt x="2310686" y="584199"/>
                </a:lnTo>
                <a:lnTo>
                  <a:pt x="2342281" y="634999"/>
                </a:lnTo>
                <a:lnTo>
                  <a:pt x="2371269" y="698499"/>
                </a:lnTo>
                <a:lnTo>
                  <a:pt x="2384749" y="723899"/>
                </a:lnTo>
                <a:lnTo>
                  <a:pt x="2397546" y="749299"/>
                </a:lnTo>
                <a:lnTo>
                  <a:pt x="2409660" y="774699"/>
                </a:lnTo>
                <a:lnTo>
                  <a:pt x="2421079" y="800099"/>
                </a:lnTo>
                <a:lnTo>
                  <a:pt x="2431787" y="838199"/>
                </a:lnTo>
                <a:lnTo>
                  <a:pt x="2441784" y="863599"/>
                </a:lnTo>
                <a:lnTo>
                  <a:pt x="2451070" y="888999"/>
                </a:lnTo>
                <a:lnTo>
                  <a:pt x="2459635" y="927099"/>
                </a:lnTo>
                <a:lnTo>
                  <a:pt x="2467467" y="952499"/>
                </a:lnTo>
                <a:lnTo>
                  <a:pt x="2474568" y="977899"/>
                </a:lnTo>
                <a:lnTo>
                  <a:pt x="2480936" y="1015999"/>
                </a:lnTo>
                <a:lnTo>
                  <a:pt x="2486565" y="1041399"/>
                </a:lnTo>
                <a:lnTo>
                  <a:pt x="2491447" y="1066799"/>
                </a:lnTo>
                <a:lnTo>
                  <a:pt x="2495583" y="1104899"/>
                </a:lnTo>
                <a:lnTo>
                  <a:pt x="2498972" y="1130299"/>
                </a:lnTo>
                <a:lnTo>
                  <a:pt x="2501610" y="1168399"/>
                </a:lnTo>
                <a:lnTo>
                  <a:pt x="2503495" y="1193799"/>
                </a:lnTo>
                <a:lnTo>
                  <a:pt x="2504626" y="1219199"/>
                </a:lnTo>
                <a:lnTo>
                  <a:pt x="2505002" y="1257262"/>
                </a:lnTo>
                <a:lnTo>
                  <a:pt x="2504626" y="1282699"/>
                </a:lnTo>
                <a:lnTo>
                  <a:pt x="2503495" y="1320799"/>
                </a:lnTo>
                <a:lnTo>
                  <a:pt x="2501610" y="1346199"/>
                </a:lnTo>
                <a:lnTo>
                  <a:pt x="2498971" y="1384299"/>
                </a:lnTo>
                <a:lnTo>
                  <a:pt x="2495582" y="1409699"/>
                </a:lnTo>
                <a:lnTo>
                  <a:pt x="2491447" y="1435099"/>
                </a:lnTo>
                <a:lnTo>
                  <a:pt x="2486564" y="1473199"/>
                </a:lnTo>
                <a:lnTo>
                  <a:pt x="2480935" y="1498599"/>
                </a:lnTo>
                <a:lnTo>
                  <a:pt x="2475345" y="1520896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871262" y="2511844"/>
            <a:ext cx="7509509" cy="18545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100"/>
              </a:lnSpc>
              <a:spcBef>
                <a:spcPts val="95"/>
              </a:spcBef>
            </a:pPr>
            <a:r>
              <a:rPr lang="en-US" spc="-25" dirty="0" smtClean="0"/>
              <a:t>•The </a:t>
            </a:r>
            <a:r>
              <a:rPr lang="en-US" spc="-25" dirty="0"/>
              <a:t>models' accuracy was tested using cross-validation, revealing variations in performance based on the dataset. </a:t>
            </a:r>
            <a:r>
              <a:rPr lang="en-US" spc="-25" dirty="0" err="1"/>
              <a:t>XGBoost</a:t>
            </a:r>
            <a:r>
              <a:rPr lang="en-US" spc="-25" dirty="0"/>
              <a:t> Classifier demonstrated the best results across all metrics, followed by Random Forest, Decision Tree, and Logistic Regression.</a:t>
            </a:r>
            <a:endParaRPr spc="-10" dirty="0"/>
          </a:p>
        </p:txBody>
      </p:sp>
      <p:grpSp>
        <p:nvGrpSpPr>
          <p:cNvPr id="9" name="object 9"/>
          <p:cNvGrpSpPr/>
          <p:nvPr/>
        </p:nvGrpSpPr>
        <p:grpSpPr>
          <a:xfrm>
            <a:off x="8382000" y="4281542"/>
            <a:ext cx="1371600" cy="3034030"/>
            <a:chOff x="8382000" y="4281542"/>
            <a:chExt cx="1371600" cy="3034030"/>
          </a:xfrm>
        </p:grpSpPr>
        <p:sp>
          <p:nvSpPr>
            <p:cNvPr id="10" name="object 10"/>
            <p:cNvSpPr/>
            <p:nvPr/>
          </p:nvSpPr>
          <p:spPr>
            <a:xfrm>
              <a:off x="8381987" y="4281550"/>
              <a:ext cx="1371600" cy="3005455"/>
            </a:xfrm>
            <a:custGeom>
              <a:avLst/>
              <a:gdLst/>
              <a:ahLst/>
              <a:cxnLst/>
              <a:rect l="l" t="t" r="r" b="b"/>
              <a:pathLst>
                <a:path w="1371600" h="3005454">
                  <a:moveTo>
                    <a:pt x="745642" y="206971"/>
                  </a:moveTo>
                  <a:lnTo>
                    <a:pt x="684593" y="245884"/>
                  </a:lnTo>
                  <a:lnTo>
                    <a:pt x="260235" y="670242"/>
                  </a:lnTo>
                  <a:lnTo>
                    <a:pt x="221335" y="731278"/>
                  </a:lnTo>
                  <a:lnTo>
                    <a:pt x="745642" y="206971"/>
                  </a:lnTo>
                  <a:close/>
                </a:path>
                <a:path w="1371600" h="3005454">
                  <a:moveTo>
                    <a:pt x="991527" y="86829"/>
                  </a:moveTo>
                  <a:lnTo>
                    <a:pt x="954811" y="101422"/>
                  </a:lnTo>
                  <a:lnTo>
                    <a:pt x="115760" y="940435"/>
                  </a:lnTo>
                  <a:lnTo>
                    <a:pt x="101168" y="977176"/>
                  </a:lnTo>
                  <a:lnTo>
                    <a:pt x="991527" y="86829"/>
                  </a:lnTo>
                  <a:close/>
                </a:path>
                <a:path w="1371600" h="3005454">
                  <a:moveTo>
                    <a:pt x="1174432" y="29679"/>
                  </a:moveTo>
                  <a:lnTo>
                    <a:pt x="1144714" y="37261"/>
                  </a:lnTo>
                  <a:lnTo>
                    <a:pt x="51600" y="1130363"/>
                  </a:lnTo>
                  <a:lnTo>
                    <a:pt x="44030" y="1160081"/>
                  </a:lnTo>
                  <a:lnTo>
                    <a:pt x="1174432" y="29679"/>
                  </a:lnTo>
                  <a:close/>
                </a:path>
                <a:path w="1371600" h="3005454">
                  <a:moveTo>
                    <a:pt x="1329880" y="0"/>
                  </a:moveTo>
                  <a:lnTo>
                    <a:pt x="1304048" y="3708"/>
                  </a:lnTo>
                  <a:lnTo>
                    <a:pt x="18034" y="1289672"/>
                  </a:lnTo>
                  <a:lnTo>
                    <a:pt x="14338" y="1315516"/>
                  </a:lnTo>
                  <a:lnTo>
                    <a:pt x="1329880" y="0"/>
                  </a:lnTo>
                  <a:close/>
                </a:path>
                <a:path w="1371600" h="3005454">
                  <a:moveTo>
                    <a:pt x="1371600" y="2702763"/>
                  </a:moveTo>
                  <a:lnTo>
                    <a:pt x="1074788" y="2999575"/>
                  </a:lnTo>
                  <a:lnTo>
                    <a:pt x="1091641" y="3004832"/>
                  </a:lnTo>
                  <a:lnTo>
                    <a:pt x="1371600" y="2724874"/>
                  </a:lnTo>
                  <a:lnTo>
                    <a:pt x="1371600" y="2702763"/>
                  </a:lnTo>
                  <a:close/>
                </a:path>
                <a:path w="1371600" h="3005454">
                  <a:moveTo>
                    <a:pt x="1371600" y="2576982"/>
                  </a:moveTo>
                  <a:lnTo>
                    <a:pt x="981862" y="2966707"/>
                  </a:lnTo>
                  <a:lnTo>
                    <a:pt x="997877" y="2972828"/>
                  </a:lnTo>
                  <a:lnTo>
                    <a:pt x="1371600" y="2599131"/>
                  </a:lnTo>
                  <a:lnTo>
                    <a:pt x="1371600" y="2576982"/>
                  </a:lnTo>
                  <a:close/>
                </a:path>
                <a:path w="1371600" h="3005454">
                  <a:moveTo>
                    <a:pt x="1371600" y="2451239"/>
                  </a:moveTo>
                  <a:lnTo>
                    <a:pt x="893762" y="2929051"/>
                  </a:lnTo>
                  <a:lnTo>
                    <a:pt x="908888" y="2936049"/>
                  </a:lnTo>
                  <a:lnTo>
                    <a:pt x="1371600" y="2473363"/>
                  </a:lnTo>
                  <a:lnTo>
                    <a:pt x="1371600" y="2451239"/>
                  </a:lnTo>
                  <a:close/>
                </a:path>
                <a:path w="1371600" h="3005454">
                  <a:moveTo>
                    <a:pt x="1371600" y="2325484"/>
                  </a:moveTo>
                  <a:lnTo>
                    <a:pt x="809980" y="2887091"/>
                  </a:lnTo>
                  <a:lnTo>
                    <a:pt x="824471" y="2894723"/>
                  </a:lnTo>
                  <a:lnTo>
                    <a:pt x="1371600" y="2347607"/>
                  </a:lnTo>
                  <a:lnTo>
                    <a:pt x="1371600" y="2325484"/>
                  </a:lnTo>
                  <a:close/>
                </a:path>
                <a:path w="1371600" h="3005454">
                  <a:moveTo>
                    <a:pt x="1371600" y="2199741"/>
                  </a:moveTo>
                  <a:lnTo>
                    <a:pt x="730453" y="2840875"/>
                  </a:lnTo>
                  <a:lnTo>
                    <a:pt x="744093" y="2849334"/>
                  </a:lnTo>
                  <a:lnTo>
                    <a:pt x="1371600" y="2221865"/>
                  </a:lnTo>
                  <a:lnTo>
                    <a:pt x="1371600" y="2199741"/>
                  </a:lnTo>
                  <a:close/>
                </a:path>
                <a:path w="1371600" h="3005454">
                  <a:moveTo>
                    <a:pt x="1371600" y="2073973"/>
                  </a:moveTo>
                  <a:lnTo>
                    <a:pt x="654735" y="2790812"/>
                  </a:lnTo>
                  <a:lnTo>
                    <a:pt x="667829" y="2799854"/>
                  </a:lnTo>
                  <a:lnTo>
                    <a:pt x="1371600" y="2096109"/>
                  </a:lnTo>
                  <a:lnTo>
                    <a:pt x="1371600" y="2073973"/>
                  </a:lnTo>
                  <a:close/>
                </a:path>
                <a:path w="1371600" h="3005454">
                  <a:moveTo>
                    <a:pt x="1371600" y="1948230"/>
                  </a:moveTo>
                  <a:lnTo>
                    <a:pt x="582866" y="2736926"/>
                  </a:lnTo>
                  <a:lnTo>
                    <a:pt x="595223" y="2746679"/>
                  </a:lnTo>
                  <a:lnTo>
                    <a:pt x="1371600" y="1970341"/>
                  </a:lnTo>
                  <a:lnTo>
                    <a:pt x="1371600" y="1948230"/>
                  </a:lnTo>
                  <a:close/>
                </a:path>
                <a:path w="1371600" h="3005454">
                  <a:moveTo>
                    <a:pt x="1371600" y="1822475"/>
                  </a:moveTo>
                  <a:lnTo>
                    <a:pt x="514680" y="2679369"/>
                  </a:lnTo>
                  <a:lnTo>
                    <a:pt x="526402" y="2689758"/>
                  </a:lnTo>
                  <a:lnTo>
                    <a:pt x="1371600" y="1844598"/>
                  </a:lnTo>
                  <a:lnTo>
                    <a:pt x="1371600" y="1822475"/>
                  </a:lnTo>
                  <a:close/>
                </a:path>
                <a:path w="1371600" h="3005454">
                  <a:moveTo>
                    <a:pt x="1371600" y="1696732"/>
                  </a:moveTo>
                  <a:lnTo>
                    <a:pt x="450049" y="2618244"/>
                  </a:lnTo>
                  <a:lnTo>
                    <a:pt x="461200" y="2629217"/>
                  </a:lnTo>
                  <a:lnTo>
                    <a:pt x="1371600" y="1718856"/>
                  </a:lnTo>
                  <a:lnTo>
                    <a:pt x="1371600" y="1696732"/>
                  </a:lnTo>
                  <a:close/>
                </a:path>
                <a:path w="1371600" h="3005454">
                  <a:moveTo>
                    <a:pt x="1371600" y="1570964"/>
                  </a:moveTo>
                  <a:lnTo>
                    <a:pt x="389115" y="2553411"/>
                  </a:lnTo>
                  <a:lnTo>
                    <a:pt x="399516" y="2565146"/>
                  </a:lnTo>
                  <a:lnTo>
                    <a:pt x="1371600" y="1593100"/>
                  </a:lnTo>
                  <a:lnTo>
                    <a:pt x="1371600" y="1570964"/>
                  </a:lnTo>
                  <a:close/>
                </a:path>
                <a:path w="1371600" h="3005454">
                  <a:moveTo>
                    <a:pt x="1371600" y="1445221"/>
                  </a:moveTo>
                  <a:lnTo>
                    <a:pt x="331711" y="2485072"/>
                  </a:lnTo>
                  <a:lnTo>
                    <a:pt x="341579" y="2497328"/>
                  </a:lnTo>
                  <a:lnTo>
                    <a:pt x="1371600" y="1467345"/>
                  </a:lnTo>
                  <a:lnTo>
                    <a:pt x="1371600" y="1445221"/>
                  </a:lnTo>
                  <a:close/>
                </a:path>
                <a:path w="1371600" h="3005454">
                  <a:moveTo>
                    <a:pt x="1371600" y="1319453"/>
                  </a:moveTo>
                  <a:lnTo>
                    <a:pt x="278066" y="2412949"/>
                  </a:lnTo>
                  <a:lnTo>
                    <a:pt x="287223" y="2425928"/>
                  </a:lnTo>
                  <a:lnTo>
                    <a:pt x="1371600" y="1341577"/>
                  </a:lnTo>
                  <a:lnTo>
                    <a:pt x="1371600" y="1319453"/>
                  </a:lnTo>
                  <a:close/>
                </a:path>
                <a:path w="1371600" h="3005454">
                  <a:moveTo>
                    <a:pt x="1371600" y="1193711"/>
                  </a:moveTo>
                  <a:lnTo>
                    <a:pt x="228168" y="2337104"/>
                  </a:lnTo>
                  <a:lnTo>
                    <a:pt x="236664" y="2350706"/>
                  </a:lnTo>
                  <a:lnTo>
                    <a:pt x="1371600" y="1215821"/>
                  </a:lnTo>
                  <a:lnTo>
                    <a:pt x="1371600" y="1193711"/>
                  </a:lnTo>
                  <a:close/>
                </a:path>
                <a:path w="1371600" h="3005454">
                  <a:moveTo>
                    <a:pt x="1371600" y="1067955"/>
                  </a:moveTo>
                  <a:lnTo>
                    <a:pt x="182232" y="2257298"/>
                  </a:lnTo>
                  <a:lnTo>
                    <a:pt x="190017" y="2271636"/>
                  </a:lnTo>
                  <a:lnTo>
                    <a:pt x="1371600" y="1090091"/>
                  </a:lnTo>
                  <a:lnTo>
                    <a:pt x="1371600" y="1067955"/>
                  </a:lnTo>
                  <a:close/>
                </a:path>
                <a:path w="1371600" h="3005454">
                  <a:moveTo>
                    <a:pt x="1371600" y="942200"/>
                  </a:moveTo>
                  <a:lnTo>
                    <a:pt x="140423" y="2173338"/>
                  </a:lnTo>
                  <a:lnTo>
                    <a:pt x="147472" y="2188413"/>
                  </a:lnTo>
                  <a:lnTo>
                    <a:pt x="1371600" y="964323"/>
                  </a:lnTo>
                  <a:lnTo>
                    <a:pt x="1371600" y="942200"/>
                  </a:lnTo>
                  <a:close/>
                </a:path>
                <a:path w="1371600" h="3005454">
                  <a:moveTo>
                    <a:pt x="1371600" y="816432"/>
                  </a:moveTo>
                  <a:lnTo>
                    <a:pt x="103035" y="2084971"/>
                  </a:lnTo>
                  <a:lnTo>
                    <a:pt x="109258" y="2100872"/>
                  </a:lnTo>
                  <a:lnTo>
                    <a:pt x="1371600" y="838555"/>
                  </a:lnTo>
                  <a:lnTo>
                    <a:pt x="1371600" y="816432"/>
                  </a:lnTo>
                  <a:close/>
                </a:path>
                <a:path w="1371600" h="3005454">
                  <a:moveTo>
                    <a:pt x="1371600" y="690676"/>
                  </a:moveTo>
                  <a:lnTo>
                    <a:pt x="70396" y="1991842"/>
                  </a:lnTo>
                  <a:lnTo>
                    <a:pt x="75831" y="2008555"/>
                  </a:lnTo>
                  <a:lnTo>
                    <a:pt x="1371600" y="712812"/>
                  </a:lnTo>
                  <a:lnTo>
                    <a:pt x="1371600" y="690676"/>
                  </a:lnTo>
                  <a:close/>
                </a:path>
                <a:path w="1371600" h="3005454">
                  <a:moveTo>
                    <a:pt x="1371600" y="564934"/>
                  </a:moveTo>
                  <a:lnTo>
                    <a:pt x="43103" y="1893392"/>
                  </a:lnTo>
                  <a:lnTo>
                    <a:pt x="47434" y="1911184"/>
                  </a:lnTo>
                  <a:lnTo>
                    <a:pt x="1371600" y="587070"/>
                  </a:lnTo>
                  <a:lnTo>
                    <a:pt x="1371600" y="564934"/>
                  </a:lnTo>
                  <a:close/>
                </a:path>
                <a:path w="1371600" h="3005454">
                  <a:moveTo>
                    <a:pt x="1371600" y="439166"/>
                  </a:moveTo>
                  <a:lnTo>
                    <a:pt x="21615" y="1789137"/>
                  </a:lnTo>
                  <a:lnTo>
                    <a:pt x="24904" y="1807959"/>
                  </a:lnTo>
                  <a:lnTo>
                    <a:pt x="1371600" y="461289"/>
                  </a:lnTo>
                  <a:lnTo>
                    <a:pt x="1371600" y="439166"/>
                  </a:lnTo>
                  <a:close/>
                </a:path>
                <a:path w="1371600" h="3005454">
                  <a:moveTo>
                    <a:pt x="1371600" y="313423"/>
                  </a:moveTo>
                  <a:lnTo>
                    <a:pt x="6858" y="1678114"/>
                  </a:lnTo>
                  <a:lnTo>
                    <a:pt x="8940" y="1698167"/>
                  </a:lnTo>
                  <a:lnTo>
                    <a:pt x="1371600" y="335534"/>
                  </a:lnTo>
                  <a:lnTo>
                    <a:pt x="1371600" y="313423"/>
                  </a:lnTo>
                  <a:close/>
                </a:path>
                <a:path w="1371600" h="3005454">
                  <a:moveTo>
                    <a:pt x="1371600" y="187667"/>
                  </a:moveTo>
                  <a:lnTo>
                    <a:pt x="0" y="1559229"/>
                  </a:lnTo>
                  <a:lnTo>
                    <a:pt x="152" y="1566430"/>
                  </a:lnTo>
                  <a:lnTo>
                    <a:pt x="330" y="1573593"/>
                  </a:lnTo>
                  <a:lnTo>
                    <a:pt x="584" y="1580781"/>
                  </a:lnTo>
                  <a:lnTo>
                    <a:pt x="1371600" y="209791"/>
                  </a:lnTo>
                  <a:lnTo>
                    <a:pt x="1371600" y="187667"/>
                  </a:lnTo>
                  <a:close/>
                </a:path>
                <a:path w="1371600" h="3005454">
                  <a:moveTo>
                    <a:pt x="1371600" y="61912"/>
                  </a:moveTo>
                  <a:lnTo>
                    <a:pt x="2806" y="1430680"/>
                  </a:lnTo>
                  <a:lnTo>
                    <a:pt x="1447" y="1454175"/>
                  </a:lnTo>
                  <a:lnTo>
                    <a:pt x="1371600" y="84048"/>
                  </a:lnTo>
                  <a:lnTo>
                    <a:pt x="1371600" y="61912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897" y="7110030"/>
              <a:ext cx="198702" cy="20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25169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5709"/>
              </a:spcBef>
            </a:pPr>
            <a:r>
              <a:rPr sz="8750" spc="90" dirty="0">
                <a:solidFill>
                  <a:srgbClr val="FFF7D9"/>
                </a:solidFill>
                <a:latin typeface="Cambria"/>
                <a:cs typeface="Cambria"/>
              </a:rPr>
              <a:t>Thank</a:t>
            </a:r>
            <a:r>
              <a:rPr sz="8750" spc="110" dirty="0">
                <a:solidFill>
                  <a:srgbClr val="FFF7D9"/>
                </a:solidFill>
                <a:latin typeface="Cambria"/>
                <a:cs typeface="Cambria"/>
              </a:rPr>
              <a:t> </a:t>
            </a:r>
            <a:r>
              <a:rPr sz="8750" spc="310" dirty="0">
                <a:solidFill>
                  <a:srgbClr val="FFF7D9"/>
                </a:solidFill>
                <a:latin typeface="Cambria"/>
                <a:cs typeface="Cambria"/>
              </a:rPr>
              <a:t>You</a:t>
            </a:r>
            <a:endParaRPr sz="8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100" spc="-135" dirty="0">
                <a:latin typeface="Trebuchet MS"/>
                <a:cs typeface="Trebuchet MS"/>
              </a:rPr>
              <a:t>R</a:t>
            </a:r>
            <a:r>
              <a:rPr sz="2100" spc="-320" dirty="0">
                <a:latin typeface="Trebuchet MS"/>
                <a:cs typeface="Trebuchet MS"/>
              </a:rPr>
              <a:t> </a:t>
            </a:r>
            <a:r>
              <a:rPr sz="2100" spc="-120" dirty="0">
                <a:latin typeface="Trebuchet MS"/>
                <a:cs typeface="Trebuchet MS"/>
              </a:rPr>
              <a:t>E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114" dirty="0">
                <a:latin typeface="Trebuchet MS"/>
                <a:cs typeface="Trebuchet MS"/>
              </a:rPr>
              <a:t>A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145" dirty="0">
                <a:latin typeface="Trebuchet MS"/>
                <a:cs typeface="Trebuchet MS"/>
              </a:rPr>
              <a:t>L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145" dirty="0">
                <a:latin typeface="Trebuchet MS"/>
                <a:cs typeface="Trebuchet MS"/>
              </a:rPr>
              <a:t>L</a:t>
            </a:r>
            <a:r>
              <a:rPr sz="2100" spc="-320" dirty="0">
                <a:latin typeface="Trebuchet MS"/>
                <a:cs typeface="Trebuchet MS"/>
              </a:rPr>
              <a:t> </a:t>
            </a:r>
            <a:r>
              <a:rPr sz="2100" spc="114" dirty="0">
                <a:latin typeface="Trebuchet MS"/>
                <a:cs typeface="Trebuchet MS"/>
              </a:rPr>
              <a:t>Y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240" dirty="0">
                <a:latin typeface="Trebuchet MS"/>
                <a:cs typeface="Trebuchet MS"/>
              </a:rPr>
              <a:t>G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135" dirty="0">
                <a:latin typeface="Trebuchet MS"/>
                <a:cs typeface="Trebuchet MS"/>
              </a:rPr>
              <a:t>R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120" dirty="0">
                <a:latin typeface="Trebuchet MS"/>
                <a:cs typeface="Trebuchet MS"/>
              </a:rPr>
              <a:t>E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114" dirty="0">
                <a:latin typeface="Trebuchet MS"/>
                <a:cs typeface="Trebuchet MS"/>
              </a:rPr>
              <a:t>A</a:t>
            </a:r>
            <a:r>
              <a:rPr sz="2100" spc="-320" dirty="0">
                <a:latin typeface="Trebuchet MS"/>
                <a:cs typeface="Trebuchet MS"/>
              </a:rPr>
              <a:t> </a:t>
            </a:r>
            <a:r>
              <a:rPr sz="2100" spc="-150" dirty="0">
                <a:latin typeface="Trebuchet MS"/>
                <a:cs typeface="Trebuchet MS"/>
              </a:rPr>
              <a:t>T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245" dirty="0">
                <a:latin typeface="Trebuchet MS"/>
                <a:cs typeface="Trebuchet MS"/>
              </a:rPr>
              <a:t>S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I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150" dirty="0">
                <a:latin typeface="Trebuchet MS"/>
                <a:cs typeface="Trebuchet MS"/>
              </a:rPr>
              <a:t>T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120" dirty="0">
                <a:latin typeface="Trebuchet MS"/>
                <a:cs typeface="Trebuchet MS"/>
              </a:rPr>
              <a:t>E</a:t>
            </a:r>
            <a:r>
              <a:rPr sz="2100" spc="-320" dirty="0">
                <a:latin typeface="Trebuchet MS"/>
                <a:cs typeface="Trebuchet MS"/>
              </a:rPr>
              <a:t> </a:t>
            </a:r>
            <a:r>
              <a:rPr sz="2100" spc="-195" dirty="0">
                <a:latin typeface="Trebuchet MS"/>
                <a:cs typeface="Trebuchet MS"/>
              </a:rPr>
              <a:t>.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270" dirty="0">
                <a:latin typeface="Trebuchet MS"/>
                <a:cs typeface="Trebuchet MS"/>
              </a:rPr>
              <a:t>C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145" dirty="0">
                <a:latin typeface="Trebuchet MS"/>
                <a:cs typeface="Trebuchet MS"/>
              </a:rPr>
              <a:t>O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305" dirty="0">
                <a:latin typeface="Trebuchet MS"/>
                <a:cs typeface="Trebuchet MS"/>
              </a:rPr>
              <a:t>M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099" y="1087247"/>
            <a:ext cx="3599179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>
                <a:solidFill>
                  <a:srgbClr val="0097B1"/>
                </a:solidFill>
                <a:latin typeface="Cambria"/>
                <a:cs typeface="Cambria"/>
              </a:rPr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34100" y="0"/>
            <a:ext cx="3619500" cy="7315200"/>
            <a:chOff x="6134100" y="0"/>
            <a:chExt cx="3619500" cy="7315200"/>
          </a:xfrm>
        </p:grpSpPr>
        <p:sp>
          <p:nvSpPr>
            <p:cNvPr id="4" name="object 4"/>
            <p:cNvSpPr/>
            <p:nvPr/>
          </p:nvSpPr>
          <p:spPr>
            <a:xfrm>
              <a:off x="7943850" y="0"/>
              <a:ext cx="1809750" cy="2734945"/>
            </a:xfrm>
            <a:custGeom>
              <a:avLst/>
              <a:gdLst/>
              <a:ahLst/>
              <a:cxnLst/>
              <a:rect l="l" t="t" r="r" b="b"/>
              <a:pathLst>
                <a:path w="1809750" h="2734945">
                  <a:moveTo>
                    <a:pt x="1809750" y="2734670"/>
                  </a:moveTo>
                  <a:lnTo>
                    <a:pt x="1459076" y="2734670"/>
                  </a:lnTo>
                  <a:lnTo>
                    <a:pt x="1418653" y="2721970"/>
                  </a:lnTo>
                  <a:lnTo>
                    <a:pt x="1378378" y="2721970"/>
                  </a:lnTo>
                  <a:lnTo>
                    <a:pt x="1298316" y="2696570"/>
                  </a:lnTo>
                  <a:lnTo>
                    <a:pt x="1258627" y="2696570"/>
                  </a:lnTo>
                  <a:lnTo>
                    <a:pt x="1026355" y="2620370"/>
                  </a:lnTo>
                  <a:lnTo>
                    <a:pt x="988838" y="2594970"/>
                  </a:lnTo>
                  <a:lnTo>
                    <a:pt x="915091" y="2569570"/>
                  </a:lnTo>
                  <a:lnTo>
                    <a:pt x="843100" y="2518770"/>
                  </a:lnTo>
                  <a:lnTo>
                    <a:pt x="807855" y="2506070"/>
                  </a:lnTo>
                  <a:lnTo>
                    <a:pt x="773125" y="2480670"/>
                  </a:lnTo>
                  <a:lnTo>
                    <a:pt x="738911" y="2455270"/>
                  </a:lnTo>
                  <a:lnTo>
                    <a:pt x="705253" y="2442570"/>
                  </a:lnTo>
                  <a:lnTo>
                    <a:pt x="672192" y="2417170"/>
                  </a:lnTo>
                  <a:lnTo>
                    <a:pt x="639727" y="2391770"/>
                  </a:lnTo>
                  <a:lnTo>
                    <a:pt x="607860" y="2366370"/>
                  </a:lnTo>
                  <a:lnTo>
                    <a:pt x="576627" y="2340970"/>
                  </a:lnTo>
                  <a:lnTo>
                    <a:pt x="546067" y="2315570"/>
                  </a:lnTo>
                  <a:lnTo>
                    <a:pt x="516180" y="2277470"/>
                  </a:lnTo>
                  <a:lnTo>
                    <a:pt x="486966" y="2252070"/>
                  </a:lnTo>
                  <a:lnTo>
                    <a:pt x="458459" y="2226670"/>
                  </a:lnTo>
                  <a:lnTo>
                    <a:pt x="430695" y="2201270"/>
                  </a:lnTo>
                  <a:lnTo>
                    <a:pt x="403673" y="2163170"/>
                  </a:lnTo>
                  <a:lnTo>
                    <a:pt x="377394" y="2137769"/>
                  </a:lnTo>
                  <a:lnTo>
                    <a:pt x="351888" y="2099669"/>
                  </a:lnTo>
                  <a:lnTo>
                    <a:pt x="327187" y="2074269"/>
                  </a:lnTo>
                  <a:lnTo>
                    <a:pt x="303291" y="2036169"/>
                  </a:lnTo>
                  <a:lnTo>
                    <a:pt x="280199" y="1998069"/>
                  </a:lnTo>
                  <a:lnTo>
                    <a:pt x="257940" y="1972669"/>
                  </a:lnTo>
                  <a:lnTo>
                    <a:pt x="236540" y="1934569"/>
                  </a:lnTo>
                  <a:lnTo>
                    <a:pt x="215999" y="1896469"/>
                  </a:lnTo>
                  <a:lnTo>
                    <a:pt x="196318" y="1858369"/>
                  </a:lnTo>
                  <a:lnTo>
                    <a:pt x="177519" y="1820269"/>
                  </a:lnTo>
                  <a:lnTo>
                    <a:pt x="159626" y="1794869"/>
                  </a:lnTo>
                  <a:lnTo>
                    <a:pt x="142639" y="1756769"/>
                  </a:lnTo>
                  <a:lnTo>
                    <a:pt x="126557" y="1718669"/>
                  </a:lnTo>
                  <a:lnTo>
                    <a:pt x="111400" y="1680569"/>
                  </a:lnTo>
                  <a:lnTo>
                    <a:pt x="97187" y="1642469"/>
                  </a:lnTo>
                  <a:lnTo>
                    <a:pt x="83917" y="1604369"/>
                  </a:lnTo>
                  <a:lnTo>
                    <a:pt x="71590" y="1566269"/>
                  </a:lnTo>
                  <a:lnTo>
                    <a:pt x="60221" y="1528169"/>
                  </a:lnTo>
                  <a:lnTo>
                    <a:pt x="49824" y="1477369"/>
                  </a:lnTo>
                  <a:lnTo>
                    <a:pt x="40399" y="1439269"/>
                  </a:lnTo>
                  <a:lnTo>
                    <a:pt x="31946" y="1401169"/>
                  </a:lnTo>
                  <a:lnTo>
                    <a:pt x="24474" y="1363069"/>
                  </a:lnTo>
                  <a:lnTo>
                    <a:pt x="17993" y="1324969"/>
                  </a:lnTo>
                  <a:lnTo>
                    <a:pt x="12504" y="1286869"/>
                  </a:lnTo>
                  <a:lnTo>
                    <a:pt x="8006" y="1236069"/>
                  </a:lnTo>
                  <a:lnTo>
                    <a:pt x="4503" y="1197969"/>
                  </a:lnTo>
                  <a:lnTo>
                    <a:pt x="2001" y="1159869"/>
                  </a:lnTo>
                  <a:lnTo>
                    <a:pt x="500" y="1121769"/>
                  </a:lnTo>
                  <a:lnTo>
                    <a:pt x="0" y="1083669"/>
                  </a:lnTo>
                  <a:lnTo>
                    <a:pt x="500" y="1032869"/>
                  </a:lnTo>
                  <a:lnTo>
                    <a:pt x="2001" y="994769"/>
                  </a:lnTo>
                  <a:lnTo>
                    <a:pt x="4503" y="956669"/>
                  </a:lnTo>
                  <a:lnTo>
                    <a:pt x="8006" y="918569"/>
                  </a:lnTo>
                  <a:lnTo>
                    <a:pt x="12504" y="880469"/>
                  </a:lnTo>
                  <a:lnTo>
                    <a:pt x="17993" y="829669"/>
                  </a:lnTo>
                  <a:lnTo>
                    <a:pt x="24474" y="791569"/>
                  </a:lnTo>
                  <a:lnTo>
                    <a:pt x="31946" y="753469"/>
                  </a:lnTo>
                  <a:lnTo>
                    <a:pt x="40399" y="715369"/>
                  </a:lnTo>
                  <a:lnTo>
                    <a:pt x="49824" y="677269"/>
                  </a:lnTo>
                  <a:lnTo>
                    <a:pt x="60221" y="639169"/>
                  </a:lnTo>
                  <a:lnTo>
                    <a:pt x="71590" y="601069"/>
                  </a:lnTo>
                  <a:lnTo>
                    <a:pt x="83917" y="562969"/>
                  </a:lnTo>
                  <a:lnTo>
                    <a:pt x="97187" y="512169"/>
                  </a:lnTo>
                  <a:lnTo>
                    <a:pt x="111400" y="474069"/>
                  </a:lnTo>
                  <a:lnTo>
                    <a:pt x="126557" y="435969"/>
                  </a:lnTo>
                  <a:lnTo>
                    <a:pt x="142639" y="410569"/>
                  </a:lnTo>
                  <a:lnTo>
                    <a:pt x="159626" y="372469"/>
                  </a:lnTo>
                  <a:lnTo>
                    <a:pt x="177519" y="334369"/>
                  </a:lnTo>
                  <a:lnTo>
                    <a:pt x="196318" y="296269"/>
                  </a:lnTo>
                  <a:lnTo>
                    <a:pt x="215999" y="258169"/>
                  </a:lnTo>
                  <a:lnTo>
                    <a:pt x="236540" y="220069"/>
                  </a:lnTo>
                  <a:lnTo>
                    <a:pt x="257940" y="194669"/>
                  </a:lnTo>
                  <a:lnTo>
                    <a:pt x="280199" y="156569"/>
                  </a:lnTo>
                  <a:lnTo>
                    <a:pt x="303291" y="118469"/>
                  </a:lnTo>
                  <a:lnTo>
                    <a:pt x="327187" y="93069"/>
                  </a:lnTo>
                  <a:lnTo>
                    <a:pt x="351888" y="54969"/>
                  </a:lnTo>
                  <a:lnTo>
                    <a:pt x="377394" y="29569"/>
                  </a:lnTo>
                  <a:lnTo>
                    <a:pt x="397790" y="0"/>
                  </a:lnTo>
                  <a:lnTo>
                    <a:pt x="1809750" y="0"/>
                  </a:lnTo>
                  <a:lnTo>
                    <a:pt x="1809750" y="2734670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4100" y="1930312"/>
              <a:ext cx="3619499" cy="53848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38937" y="676299"/>
              <a:ext cx="2914650" cy="3086100"/>
            </a:xfrm>
            <a:custGeom>
              <a:avLst/>
              <a:gdLst/>
              <a:ahLst/>
              <a:cxnLst/>
              <a:rect l="l" t="t" r="r" b="b"/>
              <a:pathLst>
                <a:path w="2914650" h="3086100">
                  <a:moveTo>
                    <a:pt x="745756" y="221335"/>
                  </a:moveTo>
                  <a:lnTo>
                    <a:pt x="684695" y="260248"/>
                  </a:lnTo>
                  <a:lnTo>
                    <a:pt x="260273" y="684669"/>
                  </a:lnTo>
                  <a:lnTo>
                    <a:pt x="221361" y="745705"/>
                  </a:lnTo>
                  <a:lnTo>
                    <a:pt x="745756" y="221335"/>
                  </a:lnTo>
                  <a:close/>
                </a:path>
                <a:path w="2914650" h="3086100">
                  <a:moveTo>
                    <a:pt x="991666" y="101180"/>
                  </a:moveTo>
                  <a:lnTo>
                    <a:pt x="954951" y="115760"/>
                  </a:lnTo>
                  <a:lnTo>
                    <a:pt x="115785" y="954900"/>
                  </a:lnTo>
                  <a:lnTo>
                    <a:pt x="101180" y="991641"/>
                  </a:lnTo>
                  <a:lnTo>
                    <a:pt x="991666" y="101180"/>
                  </a:lnTo>
                  <a:close/>
                </a:path>
                <a:path w="2914650" h="3086100">
                  <a:moveTo>
                    <a:pt x="1174610" y="44018"/>
                  </a:moveTo>
                  <a:lnTo>
                    <a:pt x="1144879" y="51587"/>
                  </a:lnTo>
                  <a:lnTo>
                    <a:pt x="51612" y="1144854"/>
                  </a:lnTo>
                  <a:lnTo>
                    <a:pt x="44030" y="1174572"/>
                  </a:lnTo>
                  <a:lnTo>
                    <a:pt x="1174610" y="44018"/>
                  </a:lnTo>
                  <a:close/>
                </a:path>
                <a:path w="2914650" h="3086100">
                  <a:moveTo>
                    <a:pt x="1330071" y="14325"/>
                  </a:moveTo>
                  <a:lnTo>
                    <a:pt x="1304239" y="18034"/>
                  </a:lnTo>
                  <a:lnTo>
                    <a:pt x="18034" y="1304188"/>
                  </a:lnTo>
                  <a:lnTo>
                    <a:pt x="14338" y="1330045"/>
                  </a:lnTo>
                  <a:lnTo>
                    <a:pt x="1330071" y="14325"/>
                  </a:lnTo>
                  <a:close/>
                </a:path>
                <a:path w="2914650" h="3086100">
                  <a:moveTo>
                    <a:pt x="1468767" y="1435"/>
                  </a:moveTo>
                  <a:lnTo>
                    <a:pt x="1445272" y="2794"/>
                  </a:lnTo>
                  <a:lnTo>
                    <a:pt x="2806" y="1445221"/>
                  </a:lnTo>
                  <a:lnTo>
                    <a:pt x="1447" y="1468716"/>
                  </a:lnTo>
                  <a:lnTo>
                    <a:pt x="1468767" y="1435"/>
                  </a:lnTo>
                  <a:close/>
                </a:path>
                <a:path w="2914650" h="3086100">
                  <a:moveTo>
                    <a:pt x="1595386" y="584"/>
                  </a:moveTo>
                  <a:lnTo>
                    <a:pt x="1573834" y="0"/>
                  </a:lnTo>
                  <a:lnTo>
                    <a:pt x="0" y="1573784"/>
                  </a:lnTo>
                  <a:lnTo>
                    <a:pt x="584" y="1595335"/>
                  </a:lnTo>
                  <a:lnTo>
                    <a:pt x="1595386" y="584"/>
                  </a:lnTo>
                  <a:close/>
                </a:path>
                <a:path w="2914650" h="3086100">
                  <a:moveTo>
                    <a:pt x="1712798" y="8928"/>
                  </a:moveTo>
                  <a:lnTo>
                    <a:pt x="1692757" y="6858"/>
                  </a:lnTo>
                  <a:lnTo>
                    <a:pt x="6858" y="1692681"/>
                  </a:lnTo>
                  <a:lnTo>
                    <a:pt x="8940" y="1712734"/>
                  </a:lnTo>
                  <a:lnTo>
                    <a:pt x="1712798" y="8928"/>
                  </a:lnTo>
                  <a:close/>
                </a:path>
                <a:path w="2914650" h="3086100">
                  <a:moveTo>
                    <a:pt x="1822602" y="24904"/>
                  </a:moveTo>
                  <a:lnTo>
                    <a:pt x="1803755" y="21615"/>
                  </a:lnTo>
                  <a:lnTo>
                    <a:pt x="21615" y="1803717"/>
                  </a:lnTo>
                  <a:lnTo>
                    <a:pt x="24904" y="1822551"/>
                  </a:lnTo>
                  <a:lnTo>
                    <a:pt x="1822602" y="24904"/>
                  </a:lnTo>
                  <a:close/>
                </a:path>
                <a:path w="2914650" h="3086100">
                  <a:moveTo>
                    <a:pt x="1925853" y="47459"/>
                  </a:moveTo>
                  <a:lnTo>
                    <a:pt x="1908048" y="43103"/>
                  </a:lnTo>
                  <a:lnTo>
                    <a:pt x="43116" y="1907984"/>
                  </a:lnTo>
                  <a:lnTo>
                    <a:pt x="47447" y="1925789"/>
                  </a:lnTo>
                  <a:lnTo>
                    <a:pt x="1925853" y="47459"/>
                  </a:lnTo>
                  <a:close/>
                </a:path>
                <a:path w="2914650" h="3086100">
                  <a:moveTo>
                    <a:pt x="2023237" y="75831"/>
                  </a:moveTo>
                  <a:lnTo>
                    <a:pt x="2006523" y="70421"/>
                  </a:lnTo>
                  <a:lnTo>
                    <a:pt x="70408" y="2006460"/>
                  </a:lnTo>
                  <a:lnTo>
                    <a:pt x="75831" y="2023173"/>
                  </a:lnTo>
                  <a:lnTo>
                    <a:pt x="2023237" y="75831"/>
                  </a:lnTo>
                  <a:close/>
                </a:path>
                <a:path w="2914650" h="3086100">
                  <a:moveTo>
                    <a:pt x="2115540" y="109283"/>
                  </a:moveTo>
                  <a:lnTo>
                    <a:pt x="2099640" y="103060"/>
                  </a:lnTo>
                  <a:lnTo>
                    <a:pt x="103060" y="2099602"/>
                  </a:lnTo>
                  <a:lnTo>
                    <a:pt x="109270" y="2115502"/>
                  </a:lnTo>
                  <a:lnTo>
                    <a:pt x="2115540" y="109283"/>
                  </a:lnTo>
                  <a:close/>
                </a:path>
                <a:path w="2914650" h="3086100">
                  <a:moveTo>
                    <a:pt x="2203119" y="147510"/>
                  </a:moveTo>
                  <a:lnTo>
                    <a:pt x="2188032" y="140462"/>
                  </a:lnTo>
                  <a:lnTo>
                    <a:pt x="140449" y="2187981"/>
                  </a:lnTo>
                  <a:lnTo>
                    <a:pt x="147485" y="2203056"/>
                  </a:lnTo>
                  <a:lnTo>
                    <a:pt x="2203119" y="147510"/>
                  </a:lnTo>
                  <a:close/>
                </a:path>
                <a:path w="2914650" h="3086100">
                  <a:moveTo>
                    <a:pt x="2286355" y="190055"/>
                  </a:moveTo>
                  <a:lnTo>
                    <a:pt x="2272017" y="182270"/>
                  </a:lnTo>
                  <a:lnTo>
                    <a:pt x="182257" y="2271953"/>
                  </a:lnTo>
                  <a:lnTo>
                    <a:pt x="190042" y="2286292"/>
                  </a:lnTo>
                  <a:lnTo>
                    <a:pt x="2286355" y="190055"/>
                  </a:lnTo>
                  <a:close/>
                </a:path>
                <a:path w="2914650" h="3086100">
                  <a:moveTo>
                    <a:pt x="2365438" y="236728"/>
                  </a:moveTo>
                  <a:lnTo>
                    <a:pt x="2351824" y="228231"/>
                  </a:lnTo>
                  <a:lnTo>
                    <a:pt x="228206" y="2351773"/>
                  </a:lnTo>
                  <a:lnTo>
                    <a:pt x="236702" y="2365375"/>
                  </a:lnTo>
                  <a:lnTo>
                    <a:pt x="2365438" y="236728"/>
                  </a:lnTo>
                  <a:close/>
                </a:path>
                <a:path w="2914650" h="3086100">
                  <a:moveTo>
                    <a:pt x="2440673" y="287274"/>
                  </a:moveTo>
                  <a:lnTo>
                    <a:pt x="2427681" y="278130"/>
                  </a:lnTo>
                  <a:lnTo>
                    <a:pt x="278104" y="2427617"/>
                  </a:lnTo>
                  <a:lnTo>
                    <a:pt x="287261" y="2440609"/>
                  </a:lnTo>
                  <a:lnTo>
                    <a:pt x="2440673" y="287274"/>
                  </a:lnTo>
                  <a:close/>
                </a:path>
                <a:path w="2914650" h="3086100">
                  <a:moveTo>
                    <a:pt x="2512072" y="341668"/>
                  </a:moveTo>
                  <a:lnTo>
                    <a:pt x="2499817" y="331787"/>
                  </a:lnTo>
                  <a:lnTo>
                    <a:pt x="331762" y="2499753"/>
                  </a:lnTo>
                  <a:lnTo>
                    <a:pt x="341630" y="2512009"/>
                  </a:lnTo>
                  <a:lnTo>
                    <a:pt x="2512072" y="341668"/>
                  </a:lnTo>
                  <a:close/>
                </a:path>
                <a:path w="2914650" h="3086100">
                  <a:moveTo>
                    <a:pt x="2579916" y="399605"/>
                  </a:moveTo>
                  <a:lnTo>
                    <a:pt x="2568194" y="389191"/>
                  </a:lnTo>
                  <a:lnTo>
                    <a:pt x="389166" y="2568105"/>
                  </a:lnTo>
                  <a:lnTo>
                    <a:pt x="399580" y="2579852"/>
                  </a:lnTo>
                  <a:lnTo>
                    <a:pt x="2579916" y="399605"/>
                  </a:lnTo>
                  <a:close/>
                </a:path>
                <a:path w="2914650" h="3086100">
                  <a:moveTo>
                    <a:pt x="2644000" y="461289"/>
                  </a:moveTo>
                  <a:lnTo>
                    <a:pt x="2633027" y="450126"/>
                  </a:lnTo>
                  <a:lnTo>
                    <a:pt x="450113" y="2632951"/>
                  </a:lnTo>
                  <a:lnTo>
                    <a:pt x="461276" y="2643924"/>
                  </a:lnTo>
                  <a:lnTo>
                    <a:pt x="2644000" y="461289"/>
                  </a:lnTo>
                  <a:close/>
                </a:path>
                <a:path w="2914650" h="3086100">
                  <a:moveTo>
                    <a:pt x="2704541" y="526503"/>
                  </a:moveTo>
                  <a:lnTo>
                    <a:pt x="2694152" y="514769"/>
                  </a:lnTo>
                  <a:lnTo>
                    <a:pt x="514756" y="2694089"/>
                  </a:lnTo>
                  <a:lnTo>
                    <a:pt x="526478" y="2704477"/>
                  </a:lnTo>
                  <a:lnTo>
                    <a:pt x="2704541" y="526503"/>
                  </a:lnTo>
                  <a:close/>
                </a:path>
                <a:path w="2914650" h="3086100">
                  <a:moveTo>
                    <a:pt x="2761488" y="595363"/>
                  </a:moveTo>
                  <a:lnTo>
                    <a:pt x="2751721" y="582993"/>
                  </a:lnTo>
                  <a:lnTo>
                    <a:pt x="582942" y="2751658"/>
                  </a:lnTo>
                  <a:lnTo>
                    <a:pt x="595312" y="2761411"/>
                  </a:lnTo>
                  <a:lnTo>
                    <a:pt x="2761488" y="595363"/>
                  </a:lnTo>
                  <a:close/>
                </a:path>
                <a:path w="2914650" h="3086100">
                  <a:moveTo>
                    <a:pt x="2814675" y="667943"/>
                  </a:moveTo>
                  <a:lnTo>
                    <a:pt x="2805607" y="654862"/>
                  </a:lnTo>
                  <a:lnTo>
                    <a:pt x="654837" y="2805544"/>
                  </a:lnTo>
                  <a:lnTo>
                    <a:pt x="667918" y="2814586"/>
                  </a:lnTo>
                  <a:lnTo>
                    <a:pt x="2814675" y="667943"/>
                  </a:lnTo>
                  <a:close/>
                </a:path>
                <a:path w="2914650" h="3086100">
                  <a:moveTo>
                    <a:pt x="2838602" y="2382685"/>
                  </a:moveTo>
                  <a:lnTo>
                    <a:pt x="2382659" y="2838602"/>
                  </a:lnTo>
                  <a:lnTo>
                    <a:pt x="2418778" y="2814396"/>
                  </a:lnTo>
                  <a:lnTo>
                    <a:pt x="2454186" y="2789224"/>
                  </a:lnTo>
                  <a:lnTo>
                    <a:pt x="2789224" y="2454211"/>
                  </a:lnTo>
                  <a:lnTo>
                    <a:pt x="2814409" y="2418816"/>
                  </a:lnTo>
                  <a:lnTo>
                    <a:pt x="2838602" y="2382685"/>
                  </a:lnTo>
                  <a:close/>
                </a:path>
                <a:path w="2914650" h="3086100">
                  <a:moveTo>
                    <a:pt x="2864142" y="744232"/>
                  </a:moveTo>
                  <a:lnTo>
                    <a:pt x="2855658" y="730592"/>
                  </a:lnTo>
                  <a:lnTo>
                    <a:pt x="730554" y="2855607"/>
                  </a:lnTo>
                  <a:lnTo>
                    <a:pt x="744207" y="2864078"/>
                  </a:lnTo>
                  <a:lnTo>
                    <a:pt x="2864142" y="744232"/>
                  </a:lnTo>
                  <a:close/>
                </a:path>
                <a:path w="2914650" h="3086100">
                  <a:moveTo>
                    <a:pt x="2909532" y="824611"/>
                  </a:moveTo>
                  <a:lnTo>
                    <a:pt x="2901873" y="810145"/>
                  </a:lnTo>
                  <a:lnTo>
                    <a:pt x="810094" y="2901835"/>
                  </a:lnTo>
                  <a:lnTo>
                    <a:pt x="824585" y="2909468"/>
                  </a:lnTo>
                  <a:lnTo>
                    <a:pt x="2909532" y="824611"/>
                  </a:lnTo>
                  <a:close/>
                </a:path>
                <a:path w="2914650" h="3086100">
                  <a:moveTo>
                    <a:pt x="2914650" y="2180856"/>
                  </a:moveTo>
                  <a:lnTo>
                    <a:pt x="2120430" y="2975051"/>
                  </a:lnTo>
                  <a:lnTo>
                    <a:pt x="2139556" y="2967164"/>
                  </a:lnTo>
                  <a:lnTo>
                    <a:pt x="2158555" y="2959036"/>
                  </a:lnTo>
                  <a:lnTo>
                    <a:pt x="2914650" y="2203018"/>
                  </a:lnTo>
                  <a:lnTo>
                    <a:pt x="2914650" y="2180856"/>
                  </a:lnTo>
                  <a:close/>
                </a:path>
                <a:path w="2914650" h="3086100">
                  <a:moveTo>
                    <a:pt x="2914650" y="2055088"/>
                  </a:moveTo>
                  <a:lnTo>
                    <a:pt x="1932546" y="3037128"/>
                  </a:lnTo>
                  <a:lnTo>
                    <a:pt x="1940166" y="3035135"/>
                  </a:lnTo>
                  <a:lnTo>
                    <a:pt x="1962899" y="3028912"/>
                  </a:lnTo>
                  <a:lnTo>
                    <a:pt x="2914650" y="2077199"/>
                  </a:lnTo>
                  <a:lnTo>
                    <a:pt x="2914650" y="2055088"/>
                  </a:lnTo>
                  <a:close/>
                </a:path>
                <a:path w="2914650" h="3086100">
                  <a:moveTo>
                    <a:pt x="2914650" y="1929320"/>
                  </a:moveTo>
                  <a:lnTo>
                    <a:pt x="1774456" y="3069437"/>
                  </a:lnTo>
                  <a:lnTo>
                    <a:pt x="1781073" y="3068434"/>
                  </a:lnTo>
                  <a:lnTo>
                    <a:pt x="1800872" y="3065170"/>
                  </a:lnTo>
                  <a:lnTo>
                    <a:pt x="2914650" y="1951469"/>
                  </a:lnTo>
                  <a:lnTo>
                    <a:pt x="2914650" y="1929320"/>
                  </a:lnTo>
                  <a:close/>
                </a:path>
                <a:path w="2914650" h="3086100">
                  <a:moveTo>
                    <a:pt x="2914650" y="1803539"/>
                  </a:moveTo>
                  <a:lnTo>
                    <a:pt x="1634147" y="3083966"/>
                  </a:lnTo>
                  <a:lnTo>
                    <a:pt x="1649933" y="3083039"/>
                  </a:lnTo>
                  <a:lnTo>
                    <a:pt x="1657781" y="3082467"/>
                  </a:lnTo>
                  <a:lnTo>
                    <a:pt x="2914650" y="1825663"/>
                  </a:lnTo>
                  <a:lnTo>
                    <a:pt x="2914650" y="1803539"/>
                  </a:lnTo>
                  <a:close/>
                </a:path>
                <a:path w="2914650" h="3086100">
                  <a:moveTo>
                    <a:pt x="2914650" y="1677771"/>
                  </a:moveTo>
                  <a:lnTo>
                    <a:pt x="1506283" y="3086087"/>
                  </a:lnTo>
                  <a:lnTo>
                    <a:pt x="1528406" y="3086087"/>
                  </a:lnTo>
                  <a:lnTo>
                    <a:pt x="2914650" y="1699920"/>
                  </a:lnTo>
                  <a:lnTo>
                    <a:pt x="2914650" y="1677771"/>
                  </a:lnTo>
                  <a:close/>
                </a:path>
                <a:path w="2914650" h="3086100">
                  <a:moveTo>
                    <a:pt x="2914650" y="1552003"/>
                  </a:moveTo>
                  <a:lnTo>
                    <a:pt x="1387640" y="3078962"/>
                  </a:lnTo>
                  <a:lnTo>
                    <a:pt x="1394396" y="3079635"/>
                  </a:lnTo>
                  <a:lnTo>
                    <a:pt x="1401178" y="3080143"/>
                  </a:lnTo>
                  <a:lnTo>
                    <a:pt x="1407972" y="3080766"/>
                  </a:lnTo>
                  <a:lnTo>
                    <a:pt x="2914650" y="1574126"/>
                  </a:lnTo>
                  <a:lnTo>
                    <a:pt x="2914650" y="1552003"/>
                  </a:lnTo>
                  <a:close/>
                </a:path>
                <a:path w="2914650" h="3086100">
                  <a:moveTo>
                    <a:pt x="2914650" y="1426235"/>
                  </a:moveTo>
                  <a:lnTo>
                    <a:pt x="1277035" y="3063760"/>
                  </a:lnTo>
                  <a:lnTo>
                    <a:pt x="1289672" y="3065907"/>
                  </a:lnTo>
                  <a:lnTo>
                    <a:pt x="1296009" y="3066910"/>
                  </a:lnTo>
                  <a:lnTo>
                    <a:pt x="2914650" y="1448371"/>
                  </a:lnTo>
                  <a:lnTo>
                    <a:pt x="2914650" y="1426235"/>
                  </a:lnTo>
                  <a:close/>
                </a:path>
                <a:path w="2914650" h="3086100">
                  <a:moveTo>
                    <a:pt x="2914650" y="1300454"/>
                  </a:moveTo>
                  <a:lnTo>
                    <a:pt x="1173073" y="3041942"/>
                  </a:lnTo>
                  <a:lnTo>
                    <a:pt x="1184922" y="3044901"/>
                  </a:lnTo>
                  <a:lnTo>
                    <a:pt x="1190866" y="3046285"/>
                  </a:lnTo>
                  <a:lnTo>
                    <a:pt x="2914650" y="1322578"/>
                  </a:lnTo>
                  <a:lnTo>
                    <a:pt x="2914650" y="1300454"/>
                  </a:lnTo>
                  <a:close/>
                </a:path>
                <a:path w="2914650" h="3086100">
                  <a:moveTo>
                    <a:pt x="2914650" y="1174686"/>
                  </a:moveTo>
                  <a:lnTo>
                    <a:pt x="1074940" y="3014332"/>
                  </a:lnTo>
                  <a:lnTo>
                    <a:pt x="1086180" y="3017888"/>
                  </a:lnTo>
                  <a:lnTo>
                    <a:pt x="1091793" y="3019590"/>
                  </a:lnTo>
                  <a:lnTo>
                    <a:pt x="2914650" y="1196822"/>
                  </a:lnTo>
                  <a:lnTo>
                    <a:pt x="2914650" y="1174686"/>
                  </a:lnTo>
                  <a:close/>
                </a:path>
                <a:path w="2914650" h="3086100">
                  <a:moveTo>
                    <a:pt x="2914650" y="1048918"/>
                  </a:moveTo>
                  <a:lnTo>
                    <a:pt x="982002" y="2981464"/>
                  </a:lnTo>
                  <a:lnTo>
                    <a:pt x="987336" y="2983547"/>
                  </a:lnTo>
                  <a:lnTo>
                    <a:pt x="992682" y="2985541"/>
                  </a:lnTo>
                  <a:lnTo>
                    <a:pt x="998029" y="2987586"/>
                  </a:lnTo>
                  <a:lnTo>
                    <a:pt x="2914650" y="1071067"/>
                  </a:lnTo>
                  <a:lnTo>
                    <a:pt x="2914650" y="1048918"/>
                  </a:lnTo>
                  <a:close/>
                </a:path>
                <a:path w="2914650" h="3086100">
                  <a:moveTo>
                    <a:pt x="2914650" y="923137"/>
                  </a:moveTo>
                  <a:lnTo>
                    <a:pt x="893902" y="2943809"/>
                  </a:lnTo>
                  <a:lnTo>
                    <a:pt x="898918" y="2946120"/>
                  </a:lnTo>
                  <a:lnTo>
                    <a:pt x="903947" y="2948546"/>
                  </a:lnTo>
                  <a:lnTo>
                    <a:pt x="909015" y="2950807"/>
                  </a:lnTo>
                  <a:lnTo>
                    <a:pt x="2914650" y="945286"/>
                  </a:lnTo>
                  <a:lnTo>
                    <a:pt x="2914650" y="923137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3099" y="2272158"/>
            <a:ext cx="5295900" cy="374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0810">
              <a:lnSpc>
                <a:spcPct val="116100"/>
              </a:lnSpc>
              <a:spcBef>
                <a:spcPts val="95"/>
              </a:spcBef>
            </a:pPr>
            <a:r>
              <a:rPr sz="2100" dirty="0">
                <a:latin typeface="Trebuchet MS"/>
                <a:cs typeface="Trebuchet MS"/>
              </a:rPr>
              <a:t>Explainable</a:t>
            </a:r>
            <a:r>
              <a:rPr sz="2100" spc="14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AI</a:t>
            </a:r>
            <a:r>
              <a:rPr sz="2100" spc="15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(XAI)</a:t>
            </a:r>
            <a:r>
              <a:rPr sz="2100" spc="15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enhances </a:t>
            </a:r>
            <a:r>
              <a:rPr sz="2100" dirty="0">
                <a:latin typeface="Trebuchet MS"/>
                <a:cs typeface="Trebuchet MS"/>
              </a:rPr>
              <a:t>transparency</a:t>
            </a:r>
            <a:r>
              <a:rPr sz="2100" spc="1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</a:t>
            </a:r>
            <a:r>
              <a:rPr sz="2100" spc="1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traditionally</a:t>
            </a:r>
            <a:r>
              <a:rPr sz="2100" spc="15" dirty="0">
                <a:latin typeface="Trebuchet MS"/>
                <a:cs typeface="Trebuchet MS"/>
              </a:rPr>
              <a:t> </a:t>
            </a:r>
            <a:r>
              <a:rPr sz="2100" spc="55" dirty="0">
                <a:latin typeface="Trebuchet MS"/>
                <a:cs typeface="Trebuchet MS"/>
              </a:rPr>
              <a:t>opaque </a:t>
            </a:r>
            <a:r>
              <a:rPr sz="2100" dirty="0">
                <a:latin typeface="Trebuchet MS"/>
                <a:cs typeface="Trebuchet MS"/>
              </a:rPr>
              <a:t>machine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learning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models.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LIME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(Local </a:t>
            </a:r>
            <a:r>
              <a:rPr sz="2100" dirty="0">
                <a:latin typeface="Trebuchet MS"/>
                <a:cs typeface="Trebuchet MS"/>
              </a:rPr>
              <a:t>Interpretable</a:t>
            </a:r>
            <a:r>
              <a:rPr sz="2100" spc="-45" dirty="0">
                <a:latin typeface="Trebuchet MS"/>
                <a:cs typeface="Trebuchet MS"/>
              </a:rPr>
              <a:t> </a:t>
            </a:r>
            <a:r>
              <a:rPr sz="2100" spc="80" dirty="0">
                <a:latin typeface="Trebuchet MS"/>
                <a:cs typeface="Trebuchet MS"/>
              </a:rPr>
              <a:t>Model-</a:t>
            </a:r>
            <a:r>
              <a:rPr sz="2100" spc="35" dirty="0">
                <a:latin typeface="Trebuchet MS"/>
                <a:cs typeface="Trebuchet MS"/>
              </a:rPr>
              <a:t>Agnostic </a:t>
            </a:r>
            <a:r>
              <a:rPr sz="2100" dirty="0">
                <a:latin typeface="Trebuchet MS"/>
                <a:cs typeface="Trebuchet MS"/>
              </a:rPr>
              <a:t>Explanations),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spc="95" dirty="0">
                <a:latin typeface="Trebuchet MS"/>
                <a:cs typeface="Trebuchet MS"/>
              </a:rPr>
              <a:t>a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key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spc="50" dirty="0">
                <a:latin typeface="Trebuchet MS"/>
                <a:cs typeface="Trebuchet MS"/>
              </a:rPr>
              <a:t>XAI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tool</a:t>
            </a:r>
            <a:r>
              <a:rPr sz="2100" spc="6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developed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in </a:t>
            </a:r>
            <a:r>
              <a:rPr sz="2100" spc="-20" dirty="0">
                <a:latin typeface="Trebuchet MS"/>
                <a:cs typeface="Trebuchet MS"/>
              </a:rPr>
              <a:t>2016,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interprets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individual</a:t>
            </a:r>
            <a:r>
              <a:rPr sz="2100" spc="-3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predictions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by </a:t>
            </a:r>
            <a:r>
              <a:rPr sz="2100" dirty="0">
                <a:latin typeface="Trebuchet MS"/>
                <a:cs typeface="Trebuchet MS"/>
              </a:rPr>
              <a:t>highlighting</a:t>
            </a:r>
            <a:r>
              <a:rPr sz="2100" spc="35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influential</a:t>
            </a:r>
            <a:r>
              <a:rPr sz="2100" spc="4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features.</a:t>
            </a:r>
            <a:r>
              <a:rPr sz="2100" spc="35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This </a:t>
            </a:r>
            <a:r>
              <a:rPr sz="2100" dirty="0">
                <a:latin typeface="Trebuchet MS"/>
                <a:cs typeface="Trebuchet MS"/>
              </a:rPr>
              <a:t>report</a:t>
            </a:r>
            <a:r>
              <a:rPr sz="2100" spc="18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demonstrates</a:t>
            </a:r>
            <a:r>
              <a:rPr sz="2100" spc="18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LIME's</a:t>
            </a:r>
            <a:r>
              <a:rPr sz="2100" spc="18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application</a:t>
            </a:r>
            <a:r>
              <a:rPr sz="2100" spc="190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in </a:t>
            </a:r>
            <a:r>
              <a:rPr sz="2100" dirty="0">
                <a:latin typeface="Trebuchet MS"/>
                <a:cs typeface="Trebuchet MS"/>
              </a:rPr>
              <a:t>heart</a:t>
            </a:r>
            <a:r>
              <a:rPr sz="2100" spc="-10" dirty="0">
                <a:latin typeface="Trebuchet MS"/>
                <a:cs typeface="Trebuchet MS"/>
              </a:rPr>
              <a:t> </a:t>
            </a:r>
            <a:r>
              <a:rPr sz="2100" spc="45" dirty="0">
                <a:latin typeface="Trebuchet MS"/>
                <a:cs typeface="Trebuchet MS"/>
              </a:rPr>
              <a:t>disease</a:t>
            </a:r>
            <a:r>
              <a:rPr sz="2100" spc="-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prediction,</a:t>
            </a:r>
            <a:r>
              <a:rPr sz="2100" spc="-10" dirty="0">
                <a:latin typeface="Trebuchet MS"/>
                <a:cs typeface="Trebuchet MS"/>
              </a:rPr>
              <a:t> supporting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dirty="0">
                <a:latin typeface="Trebuchet MS"/>
                <a:cs typeface="Trebuchet MS"/>
              </a:rPr>
              <a:t>ethical,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interpretable</a:t>
            </a:r>
            <a:r>
              <a:rPr sz="2100" spc="-3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AI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</a:t>
            </a:r>
            <a:r>
              <a:rPr sz="2100" spc="-3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clinical</a:t>
            </a:r>
            <a:r>
              <a:rPr sz="2100" spc="-4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settings.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414707"/>
            <a:ext cx="9753600" cy="752475"/>
            <a:chOff x="0" y="3414707"/>
            <a:chExt cx="9753600" cy="752475"/>
          </a:xfrm>
        </p:grpSpPr>
        <p:sp>
          <p:nvSpPr>
            <p:cNvPr id="3" name="object 3"/>
            <p:cNvSpPr/>
            <p:nvPr/>
          </p:nvSpPr>
          <p:spPr>
            <a:xfrm>
              <a:off x="0" y="3414712"/>
              <a:ext cx="9753600" cy="752475"/>
            </a:xfrm>
            <a:custGeom>
              <a:avLst/>
              <a:gdLst/>
              <a:ahLst/>
              <a:cxnLst/>
              <a:rect l="l" t="t" r="r" b="b"/>
              <a:pathLst>
                <a:path w="9753600" h="752475">
                  <a:moveTo>
                    <a:pt x="9753600" y="242900"/>
                  </a:moveTo>
                  <a:lnTo>
                    <a:pt x="1762874" y="242900"/>
                  </a:lnTo>
                  <a:lnTo>
                    <a:pt x="1762112" y="240830"/>
                  </a:lnTo>
                  <a:lnTo>
                    <a:pt x="1758670" y="232257"/>
                  </a:lnTo>
                  <a:lnTo>
                    <a:pt x="1738439" y="190792"/>
                  </a:lnTo>
                  <a:lnTo>
                    <a:pt x="1713280" y="152120"/>
                  </a:lnTo>
                  <a:lnTo>
                    <a:pt x="1683562" y="116814"/>
                  </a:lnTo>
                  <a:lnTo>
                    <a:pt x="1649755" y="85407"/>
                  </a:lnTo>
                  <a:lnTo>
                    <a:pt x="1612366" y="58369"/>
                  </a:lnTo>
                  <a:lnTo>
                    <a:pt x="1571942" y="36118"/>
                  </a:lnTo>
                  <a:lnTo>
                    <a:pt x="1529105" y="18986"/>
                  </a:lnTo>
                  <a:lnTo>
                    <a:pt x="1484477" y="7226"/>
                  </a:lnTo>
                  <a:lnTo>
                    <a:pt x="1438757" y="1016"/>
                  </a:lnTo>
                  <a:lnTo>
                    <a:pt x="1411084" y="0"/>
                  </a:lnTo>
                  <a:lnTo>
                    <a:pt x="1401838" y="114"/>
                  </a:lnTo>
                  <a:lnTo>
                    <a:pt x="1355877" y="4076"/>
                  </a:lnTo>
                  <a:lnTo>
                    <a:pt x="1310728" y="13627"/>
                  </a:lnTo>
                  <a:lnTo>
                    <a:pt x="1267104" y="28638"/>
                  </a:lnTo>
                  <a:lnTo>
                    <a:pt x="1225626" y="48882"/>
                  </a:lnTo>
                  <a:lnTo>
                    <a:pt x="1186954" y="74041"/>
                  </a:lnTo>
                  <a:lnTo>
                    <a:pt x="1151648" y="103746"/>
                  </a:lnTo>
                  <a:lnTo>
                    <a:pt x="1120241" y="137553"/>
                  </a:lnTo>
                  <a:lnTo>
                    <a:pt x="1093216" y="174955"/>
                  </a:lnTo>
                  <a:lnTo>
                    <a:pt x="1070965" y="215379"/>
                  </a:lnTo>
                  <a:lnTo>
                    <a:pt x="1059281" y="242900"/>
                  </a:lnTo>
                  <a:lnTo>
                    <a:pt x="0" y="242900"/>
                  </a:lnTo>
                  <a:lnTo>
                    <a:pt x="0" y="509676"/>
                  </a:lnTo>
                  <a:lnTo>
                    <a:pt x="1059319" y="509676"/>
                  </a:lnTo>
                  <a:lnTo>
                    <a:pt x="1060056" y="511644"/>
                  </a:lnTo>
                  <a:lnTo>
                    <a:pt x="1079271" y="553593"/>
                  </a:lnTo>
                  <a:lnTo>
                    <a:pt x="1103477" y="592886"/>
                  </a:lnTo>
                  <a:lnTo>
                    <a:pt x="1132306" y="628904"/>
                  </a:lnTo>
                  <a:lnTo>
                    <a:pt x="1165326" y="661123"/>
                  </a:lnTo>
                  <a:lnTo>
                    <a:pt x="1202055" y="689063"/>
                  </a:lnTo>
                  <a:lnTo>
                    <a:pt x="1241920" y="712304"/>
                  </a:lnTo>
                  <a:lnTo>
                    <a:pt x="1284325" y="730478"/>
                  </a:lnTo>
                  <a:lnTo>
                    <a:pt x="1328635" y="743331"/>
                  </a:lnTo>
                  <a:lnTo>
                    <a:pt x="1374203" y="750658"/>
                  </a:lnTo>
                  <a:lnTo>
                    <a:pt x="1411084" y="752475"/>
                  </a:lnTo>
                  <a:lnTo>
                    <a:pt x="1420317" y="752360"/>
                  </a:lnTo>
                  <a:lnTo>
                    <a:pt x="1466278" y="748411"/>
                  </a:lnTo>
                  <a:lnTo>
                    <a:pt x="1511427" y="738847"/>
                  </a:lnTo>
                  <a:lnTo>
                    <a:pt x="1555051" y="723836"/>
                  </a:lnTo>
                  <a:lnTo>
                    <a:pt x="1596529" y="703592"/>
                  </a:lnTo>
                  <a:lnTo>
                    <a:pt x="1635201" y="678434"/>
                  </a:lnTo>
                  <a:lnTo>
                    <a:pt x="1670507" y="648728"/>
                  </a:lnTo>
                  <a:lnTo>
                    <a:pt x="1701914" y="614921"/>
                  </a:lnTo>
                  <a:lnTo>
                    <a:pt x="1728939" y="577519"/>
                  </a:lnTo>
                  <a:lnTo>
                    <a:pt x="1751190" y="537095"/>
                  </a:lnTo>
                  <a:lnTo>
                    <a:pt x="1762823" y="509676"/>
                  </a:lnTo>
                  <a:lnTo>
                    <a:pt x="9753600" y="509676"/>
                  </a:lnTo>
                  <a:lnTo>
                    <a:pt x="9753600" y="242900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074" y="3635935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5" h="310514">
                  <a:moveTo>
                    <a:pt x="155009" y="310019"/>
                  </a:moveTo>
                  <a:lnTo>
                    <a:pt x="110012" y="303346"/>
                  </a:lnTo>
                  <a:lnTo>
                    <a:pt x="68890" y="283895"/>
                  </a:lnTo>
                  <a:lnTo>
                    <a:pt x="35184" y="253348"/>
                  </a:lnTo>
                  <a:lnTo>
                    <a:pt x="11799" y="214329"/>
                  </a:lnTo>
                  <a:lnTo>
                    <a:pt x="744" y="170203"/>
                  </a:lnTo>
                  <a:lnTo>
                    <a:pt x="0" y="155009"/>
                  </a:lnTo>
                  <a:lnTo>
                    <a:pt x="186" y="147394"/>
                  </a:lnTo>
                  <a:lnTo>
                    <a:pt x="9057" y="102796"/>
                  </a:lnTo>
                  <a:lnTo>
                    <a:pt x="30509" y="62662"/>
                  </a:lnTo>
                  <a:lnTo>
                    <a:pt x="62662" y="30509"/>
                  </a:lnTo>
                  <a:lnTo>
                    <a:pt x="102796" y="9057"/>
                  </a:lnTo>
                  <a:lnTo>
                    <a:pt x="147394" y="186"/>
                  </a:lnTo>
                  <a:lnTo>
                    <a:pt x="155009" y="0"/>
                  </a:lnTo>
                  <a:lnTo>
                    <a:pt x="162625" y="186"/>
                  </a:lnTo>
                  <a:lnTo>
                    <a:pt x="207222" y="9057"/>
                  </a:lnTo>
                  <a:lnTo>
                    <a:pt x="247357" y="30509"/>
                  </a:lnTo>
                  <a:lnTo>
                    <a:pt x="279510" y="62662"/>
                  </a:lnTo>
                  <a:lnTo>
                    <a:pt x="300962" y="102796"/>
                  </a:lnTo>
                  <a:lnTo>
                    <a:pt x="309833" y="147394"/>
                  </a:lnTo>
                  <a:lnTo>
                    <a:pt x="310019" y="155009"/>
                  </a:lnTo>
                  <a:lnTo>
                    <a:pt x="309833" y="162625"/>
                  </a:lnTo>
                  <a:lnTo>
                    <a:pt x="300962" y="207222"/>
                  </a:lnTo>
                  <a:lnTo>
                    <a:pt x="279510" y="247357"/>
                  </a:lnTo>
                  <a:lnTo>
                    <a:pt x="247357" y="279510"/>
                  </a:lnTo>
                  <a:lnTo>
                    <a:pt x="207222" y="300962"/>
                  </a:lnTo>
                  <a:lnTo>
                    <a:pt x="162625" y="309833"/>
                  </a:lnTo>
                  <a:lnTo>
                    <a:pt x="155009" y="31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0640" y="3414707"/>
              <a:ext cx="752475" cy="752475"/>
            </a:xfrm>
            <a:custGeom>
              <a:avLst/>
              <a:gdLst/>
              <a:ahLst/>
              <a:cxnLst/>
              <a:rect l="l" t="t" r="r" b="b"/>
              <a:pathLst>
                <a:path w="752475" h="752475">
                  <a:moveTo>
                    <a:pt x="376237" y="752475"/>
                  </a:moveTo>
                  <a:lnTo>
                    <a:pt x="330179" y="749645"/>
                  </a:lnTo>
                  <a:lnTo>
                    <a:pt x="284819" y="741199"/>
                  </a:lnTo>
                  <a:lnTo>
                    <a:pt x="240834" y="727265"/>
                  </a:lnTo>
                  <a:lnTo>
                    <a:pt x="198880" y="708049"/>
                  </a:lnTo>
                  <a:lnTo>
                    <a:pt x="159594" y="683841"/>
                  </a:lnTo>
                  <a:lnTo>
                    <a:pt x="123571" y="655011"/>
                  </a:lnTo>
                  <a:lnTo>
                    <a:pt x="91348" y="621987"/>
                  </a:lnTo>
                  <a:lnTo>
                    <a:pt x="63407" y="585263"/>
                  </a:lnTo>
                  <a:lnTo>
                    <a:pt x="40171" y="545395"/>
                  </a:lnTo>
                  <a:lnTo>
                    <a:pt x="21993" y="502988"/>
                  </a:lnTo>
                  <a:lnTo>
                    <a:pt x="9142" y="458674"/>
                  </a:lnTo>
                  <a:lnTo>
                    <a:pt x="1811" y="413115"/>
                  </a:lnTo>
                  <a:lnTo>
                    <a:pt x="0" y="376237"/>
                  </a:lnTo>
                  <a:lnTo>
                    <a:pt x="113" y="367001"/>
                  </a:lnTo>
                  <a:lnTo>
                    <a:pt x="4071" y="321031"/>
                  </a:lnTo>
                  <a:lnTo>
                    <a:pt x="13627" y="275892"/>
                  </a:lnTo>
                  <a:lnTo>
                    <a:pt x="28639" y="232257"/>
                  </a:lnTo>
                  <a:lnTo>
                    <a:pt x="48879" y="190788"/>
                  </a:lnTo>
                  <a:lnTo>
                    <a:pt x="74040" y="152112"/>
                  </a:lnTo>
                  <a:lnTo>
                    <a:pt x="103746" y="116808"/>
                  </a:lnTo>
                  <a:lnTo>
                    <a:pt x="137554" y="85401"/>
                  </a:lnTo>
                  <a:lnTo>
                    <a:pt x="174953" y="58370"/>
                  </a:lnTo>
                  <a:lnTo>
                    <a:pt x="215375" y="36122"/>
                  </a:lnTo>
                  <a:lnTo>
                    <a:pt x="258215" y="18990"/>
                  </a:lnTo>
                  <a:lnTo>
                    <a:pt x="302837" y="7229"/>
                  </a:lnTo>
                  <a:lnTo>
                    <a:pt x="348562" y="1019"/>
                  </a:lnTo>
                  <a:lnTo>
                    <a:pt x="376237" y="0"/>
                  </a:lnTo>
                  <a:lnTo>
                    <a:pt x="385473" y="113"/>
                  </a:lnTo>
                  <a:lnTo>
                    <a:pt x="431443" y="4071"/>
                  </a:lnTo>
                  <a:lnTo>
                    <a:pt x="476582" y="13627"/>
                  </a:lnTo>
                  <a:lnTo>
                    <a:pt x="520217" y="28639"/>
                  </a:lnTo>
                  <a:lnTo>
                    <a:pt x="561686" y="48879"/>
                  </a:lnTo>
                  <a:lnTo>
                    <a:pt x="600362" y="74040"/>
                  </a:lnTo>
                  <a:lnTo>
                    <a:pt x="635666" y="103746"/>
                  </a:lnTo>
                  <a:lnTo>
                    <a:pt x="667072" y="137554"/>
                  </a:lnTo>
                  <a:lnTo>
                    <a:pt x="694104" y="174953"/>
                  </a:lnTo>
                  <a:lnTo>
                    <a:pt x="716352" y="215375"/>
                  </a:lnTo>
                  <a:lnTo>
                    <a:pt x="733484" y="258215"/>
                  </a:lnTo>
                  <a:lnTo>
                    <a:pt x="745245" y="302837"/>
                  </a:lnTo>
                  <a:lnTo>
                    <a:pt x="751455" y="348562"/>
                  </a:lnTo>
                  <a:lnTo>
                    <a:pt x="752475" y="376237"/>
                  </a:lnTo>
                  <a:lnTo>
                    <a:pt x="752361" y="385473"/>
                  </a:lnTo>
                  <a:lnTo>
                    <a:pt x="748403" y="431443"/>
                  </a:lnTo>
                  <a:lnTo>
                    <a:pt x="738846" y="476582"/>
                  </a:lnTo>
                  <a:lnTo>
                    <a:pt x="723835" y="520217"/>
                  </a:lnTo>
                  <a:lnTo>
                    <a:pt x="703595" y="561686"/>
                  </a:lnTo>
                  <a:lnTo>
                    <a:pt x="678434" y="600362"/>
                  </a:lnTo>
                  <a:lnTo>
                    <a:pt x="648728" y="635666"/>
                  </a:lnTo>
                  <a:lnTo>
                    <a:pt x="614920" y="667072"/>
                  </a:lnTo>
                  <a:lnTo>
                    <a:pt x="577521" y="694104"/>
                  </a:lnTo>
                  <a:lnTo>
                    <a:pt x="537099" y="716352"/>
                  </a:lnTo>
                  <a:lnTo>
                    <a:pt x="494258" y="733484"/>
                  </a:lnTo>
                  <a:lnTo>
                    <a:pt x="449637" y="745245"/>
                  </a:lnTo>
                  <a:lnTo>
                    <a:pt x="403912" y="751455"/>
                  </a:lnTo>
                  <a:lnTo>
                    <a:pt x="376237" y="752475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1867" y="3635935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4" h="310514">
                  <a:moveTo>
                    <a:pt x="155009" y="310019"/>
                  </a:moveTo>
                  <a:lnTo>
                    <a:pt x="110012" y="303346"/>
                  </a:lnTo>
                  <a:lnTo>
                    <a:pt x="68890" y="283895"/>
                  </a:lnTo>
                  <a:lnTo>
                    <a:pt x="35184" y="253348"/>
                  </a:lnTo>
                  <a:lnTo>
                    <a:pt x="11799" y="214329"/>
                  </a:lnTo>
                  <a:lnTo>
                    <a:pt x="744" y="170203"/>
                  </a:lnTo>
                  <a:lnTo>
                    <a:pt x="0" y="155009"/>
                  </a:lnTo>
                  <a:lnTo>
                    <a:pt x="186" y="147394"/>
                  </a:lnTo>
                  <a:lnTo>
                    <a:pt x="9057" y="102796"/>
                  </a:lnTo>
                  <a:lnTo>
                    <a:pt x="30509" y="62662"/>
                  </a:lnTo>
                  <a:lnTo>
                    <a:pt x="62662" y="30509"/>
                  </a:lnTo>
                  <a:lnTo>
                    <a:pt x="102796" y="9057"/>
                  </a:lnTo>
                  <a:lnTo>
                    <a:pt x="147394" y="186"/>
                  </a:lnTo>
                  <a:lnTo>
                    <a:pt x="155009" y="0"/>
                  </a:lnTo>
                  <a:lnTo>
                    <a:pt x="162625" y="186"/>
                  </a:lnTo>
                  <a:lnTo>
                    <a:pt x="207222" y="9057"/>
                  </a:lnTo>
                  <a:lnTo>
                    <a:pt x="247357" y="30509"/>
                  </a:lnTo>
                  <a:lnTo>
                    <a:pt x="279510" y="62662"/>
                  </a:lnTo>
                  <a:lnTo>
                    <a:pt x="300962" y="102796"/>
                  </a:lnTo>
                  <a:lnTo>
                    <a:pt x="309833" y="147394"/>
                  </a:lnTo>
                  <a:lnTo>
                    <a:pt x="310019" y="155009"/>
                  </a:lnTo>
                  <a:lnTo>
                    <a:pt x="309833" y="162625"/>
                  </a:lnTo>
                  <a:lnTo>
                    <a:pt x="300962" y="207222"/>
                  </a:lnTo>
                  <a:lnTo>
                    <a:pt x="279510" y="247357"/>
                  </a:lnTo>
                  <a:lnTo>
                    <a:pt x="247357" y="279510"/>
                  </a:lnTo>
                  <a:lnTo>
                    <a:pt x="207222" y="300962"/>
                  </a:lnTo>
                  <a:lnTo>
                    <a:pt x="162625" y="309833"/>
                  </a:lnTo>
                  <a:lnTo>
                    <a:pt x="155009" y="31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1619" y="3414707"/>
              <a:ext cx="752475" cy="752475"/>
            </a:xfrm>
            <a:custGeom>
              <a:avLst/>
              <a:gdLst/>
              <a:ahLst/>
              <a:cxnLst/>
              <a:rect l="l" t="t" r="r" b="b"/>
              <a:pathLst>
                <a:path w="752475" h="752475">
                  <a:moveTo>
                    <a:pt x="376237" y="752475"/>
                  </a:moveTo>
                  <a:lnTo>
                    <a:pt x="330179" y="749645"/>
                  </a:lnTo>
                  <a:lnTo>
                    <a:pt x="284819" y="741199"/>
                  </a:lnTo>
                  <a:lnTo>
                    <a:pt x="240834" y="727265"/>
                  </a:lnTo>
                  <a:lnTo>
                    <a:pt x="198880" y="708049"/>
                  </a:lnTo>
                  <a:lnTo>
                    <a:pt x="159594" y="683841"/>
                  </a:lnTo>
                  <a:lnTo>
                    <a:pt x="123571" y="655011"/>
                  </a:lnTo>
                  <a:lnTo>
                    <a:pt x="91348" y="621987"/>
                  </a:lnTo>
                  <a:lnTo>
                    <a:pt x="63407" y="585263"/>
                  </a:lnTo>
                  <a:lnTo>
                    <a:pt x="40171" y="545395"/>
                  </a:lnTo>
                  <a:lnTo>
                    <a:pt x="21993" y="502988"/>
                  </a:lnTo>
                  <a:lnTo>
                    <a:pt x="9142" y="458674"/>
                  </a:lnTo>
                  <a:lnTo>
                    <a:pt x="1811" y="413115"/>
                  </a:lnTo>
                  <a:lnTo>
                    <a:pt x="0" y="376237"/>
                  </a:lnTo>
                  <a:lnTo>
                    <a:pt x="113" y="367001"/>
                  </a:lnTo>
                  <a:lnTo>
                    <a:pt x="4071" y="321031"/>
                  </a:lnTo>
                  <a:lnTo>
                    <a:pt x="13627" y="275892"/>
                  </a:lnTo>
                  <a:lnTo>
                    <a:pt x="28639" y="232257"/>
                  </a:lnTo>
                  <a:lnTo>
                    <a:pt x="48879" y="190788"/>
                  </a:lnTo>
                  <a:lnTo>
                    <a:pt x="74040" y="152112"/>
                  </a:lnTo>
                  <a:lnTo>
                    <a:pt x="103746" y="116808"/>
                  </a:lnTo>
                  <a:lnTo>
                    <a:pt x="137554" y="85401"/>
                  </a:lnTo>
                  <a:lnTo>
                    <a:pt x="174953" y="58370"/>
                  </a:lnTo>
                  <a:lnTo>
                    <a:pt x="215375" y="36122"/>
                  </a:lnTo>
                  <a:lnTo>
                    <a:pt x="258215" y="18990"/>
                  </a:lnTo>
                  <a:lnTo>
                    <a:pt x="302837" y="7229"/>
                  </a:lnTo>
                  <a:lnTo>
                    <a:pt x="348562" y="1019"/>
                  </a:lnTo>
                  <a:lnTo>
                    <a:pt x="376237" y="0"/>
                  </a:lnTo>
                  <a:lnTo>
                    <a:pt x="385473" y="113"/>
                  </a:lnTo>
                  <a:lnTo>
                    <a:pt x="431443" y="4071"/>
                  </a:lnTo>
                  <a:lnTo>
                    <a:pt x="476582" y="13627"/>
                  </a:lnTo>
                  <a:lnTo>
                    <a:pt x="520217" y="28639"/>
                  </a:lnTo>
                  <a:lnTo>
                    <a:pt x="561686" y="48879"/>
                  </a:lnTo>
                  <a:lnTo>
                    <a:pt x="600362" y="74040"/>
                  </a:lnTo>
                  <a:lnTo>
                    <a:pt x="635666" y="103746"/>
                  </a:lnTo>
                  <a:lnTo>
                    <a:pt x="667072" y="137554"/>
                  </a:lnTo>
                  <a:lnTo>
                    <a:pt x="694104" y="174953"/>
                  </a:lnTo>
                  <a:lnTo>
                    <a:pt x="716352" y="215375"/>
                  </a:lnTo>
                  <a:lnTo>
                    <a:pt x="733484" y="258215"/>
                  </a:lnTo>
                  <a:lnTo>
                    <a:pt x="745245" y="302837"/>
                  </a:lnTo>
                  <a:lnTo>
                    <a:pt x="751455" y="348562"/>
                  </a:lnTo>
                  <a:lnTo>
                    <a:pt x="752475" y="376237"/>
                  </a:lnTo>
                  <a:lnTo>
                    <a:pt x="752361" y="385473"/>
                  </a:lnTo>
                  <a:lnTo>
                    <a:pt x="748403" y="431443"/>
                  </a:lnTo>
                  <a:lnTo>
                    <a:pt x="738846" y="476582"/>
                  </a:lnTo>
                  <a:lnTo>
                    <a:pt x="723835" y="520217"/>
                  </a:lnTo>
                  <a:lnTo>
                    <a:pt x="703595" y="561686"/>
                  </a:lnTo>
                  <a:lnTo>
                    <a:pt x="678434" y="600362"/>
                  </a:lnTo>
                  <a:lnTo>
                    <a:pt x="648728" y="635666"/>
                  </a:lnTo>
                  <a:lnTo>
                    <a:pt x="614920" y="667072"/>
                  </a:lnTo>
                  <a:lnTo>
                    <a:pt x="577521" y="694104"/>
                  </a:lnTo>
                  <a:lnTo>
                    <a:pt x="537099" y="716352"/>
                  </a:lnTo>
                  <a:lnTo>
                    <a:pt x="494258" y="733484"/>
                  </a:lnTo>
                  <a:lnTo>
                    <a:pt x="449637" y="745245"/>
                  </a:lnTo>
                  <a:lnTo>
                    <a:pt x="403912" y="751455"/>
                  </a:lnTo>
                  <a:lnTo>
                    <a:pt x="376237" y="752475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22847" y="3635935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4" h="310514">
                  <a:moveTo>
                    <a:pt x="155009" y="310019"/>
                  </a:moveTo>
                  <a:lnTo>
                    <a:pt x="110012" y="303346"/>
                  </a:lnTo>
                  <a:lnTo>
                    <a:pt x="68890" y="283895"/>
                  </a:lnTo>
                  <a:lnTo>
                    <a:pt x="35184" y="253348"/>
                  </a:lnTo>
                  <a:lnTo>
                    <a:pt x="11799" y="214329"/>
                  </a:lnTo>
                  <a:lnTo>
                    <a:pt x="744" y="170203"/>
                  </a:lnTo>
                  <a:lnTo>
                    <a:pt x="0" y="155009"/>
                  </a:lnTo>
                  <a:lnTo>
                    <a:pt x="186" y="147394"/>
                  </a:lnTo>
                  <a:lnTo>
                    <a:pt x="9057" y="102796"/>
                  </a:lnTo>
                  <a:lnTo>
                    <a:pt x="30509" y="62662"/>
                  </a:lnTo>
                  <a:lnTo>
                    <a:pt x="62662" y="30509"/>
                  </a:lnTo>
                  <a:lnTo>
                    <a:pt x="102796" y="9057"/>
                  </a:lnTo>
                  <a:lnTo>
                    <a:pt x="147394" y="186"/>
                  </a:lnTo>
                  <a:lnTo>
                    <a:pt x="155009" y="0"/>
                  </a:lnTo>
                  <a:lnTo>
                    <a:pt x="162625" y="186"/>
                  </a:lnTo>
                  <a:lnTo>
                    <a:pt x="207222" y="9057"/>
                  </a:lnTo>
                  <a:lnTo>
                    <a:pt x="247357" y="30509"/>
                  </a:lnTo>
                  <a:lnTo>
                    <a:pt x="279510" y="62662"/>
                  </a:lnTo>
                  <a:lnTo>
                    <a:pt x="300962" y="102796"/>
                  </a:lnTo>
                  <a:lnTo>
                    <a:pt x="309833" y="147394"/>
                  </a:lnTo>
                  <a:lnTo>
                    <a:pt x="310019" y="155009"/>
                  </a:lnTo>
                  <a:lnTo>
                    <a:pt x="309833" y="162625"/>
                  </a:lnTo>
                  <a:lnTo>
                    <a:pt x="300962" y="207222"/>
                  </a:lnTo>
                  <a:lnTo>
                    <a:pt x="279510" y="247357"/>
                  </a:lnTo>
                  <a:lnTo>
                    <a:pt x="247357" y="279510"/>
                  </a:lnTo>
                  <a:lnTo>
                    <a:pt x="207222" y="300962"/>
                  </a:lnTo>
                  <a:lnTo>
                    <a:pt x="162625" y="309833"/>
                  </a:lnTo>
                  <a:lnTo>
                    <a:pt x="155009" y="31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90071" y="3414707"/>
              <a:ext cx="752475" cy="752475"/>
            </a:xfrm>
            <a:custGeom>
              <a:avLst/>
              <a:gdLst/>
              <a:ahLst/>
              <a:cxnLst/>
              <a:rect l="l" t="t" r="r" b="b"/>
              <a:pathLst>
                <a:path w="752475" h="752475">
                  <a:moveTo>
                    <a:pt x="376237" y="752475"/>
                  </a:moveTo>
                  <a:lnTo>
                    <a:pt x="330179" y="749645"/>
                  </a:lnTo>
                  <a:lnTo>
                    <a:pt x="284819" y="741199"/>
                  </a:lnTo>
                  <a:lnTo>
                    <a:pt x="240834" y="727265"/>
                  </a:lnTo>
                  <a:lnTo>
                    <a:pt x="198880" y="708049"/>
                  </a:lnTo>
                  <a:lnTo>
                    <a:pt x="159594" y="683841"/>
                  </a:lnTo>
                  <a:lnTo>
                    <a:pt x="123571" y="655011"/>
                  </a:lnTo>
                  <a:lnTo>
                    <a:pt x="91348" y="621987"/>
                  </a:lnTo>
                  <a:lnTo>
                    <a:pt x="63407" y="585263"/>
                  </a:lnTo>
                  <a:lnTo>
                    <a:pt x="40171" y="545395"/>
                  </a:lnTo>
                  <a:lnTo>
                    <a:pt x="21993" y="502988"/>
                  </a:lnTo>
                  <a:lnTo>
                    <a:pt x="9142" y="458674"/>
                  </a:lnTo>
                  <a:lnTo>
                    <a:pt x="1811" y="413115"/>
                  </a:lnTo>
                  <a:lnTo>
                    <a:pt x="0" y="376237"/>
                  </a:lnTo>
                  <a:lnTo>
                    <a:pt x="113" y="367001"/>
                  </a:lnTo>
                  <a:lnTo>
                    <a:pt x="4071" y="321031"/>
                  </a:lnTo>
                  <a:lnTo>
                    <a:pt x="13627" y="275892"/>
                  </a:lnTo>
                  <a:lnTo>
                    <a:pt x="28639" y="232257"/>
                  </a:lnTo>
                  <a:lnTo>
                    <a:pt x="48879" y="190788"/>
                  </a:lnTo>
                  <a:lnTo>
                    <a:pt x="74040" y="152112"/>
                  </a:lnTo>
                  <a:lnTo>
                    <a:pt x="103746" y="116808"/>
                  </a:lnTo>
                  <a:lnTo>
                    <a:pt x="137554" y="85401"/>
                  </a:lnTo>
                  <a:lnTo>
                    <a:pt x="174953" y="58370"/>
                  </a:lnTo>
                  <a:lnTo>
                    <a:pt x="215375" y="36122"/>
                  </a:lnTo>
                  <a:lnTo>
                    <a:pt x="258215" y="18990"/>
                  </a:lnTo>
                  <a:lnTo>
                    <a:pt x="302837" y="7229"/>
                  </a:lnTo>
                  <a:lnTo>
                    <a:pt x="348562" y="1019"/>
                  </a:lnTo>
                  <a:lnTo>
                    <a:pt x="376237" y="0"/>
                  </a:lnTo>
                  <a:lnTo>
                    <a:pt x="385473" y="113"/>
                  </a:lnTo>
                  <a:lnTo>
                    <a:pt x="431443" y="4071"/>
                  </a:lnTo>
                  <a:lnTo>
                    <a:pt x="476582" y="13627"/>
                  </a:lnTo>
                  <a:lnTo>
                    <a:pt x="520217" y="28639"/>
                  </a:lnTo>
                  <a:lnTo>
                    <a:pt x="561686" y="48879"/>
                  </a:lnTo>
                  <a:lnTo>
                    <a:pt x="600362" y="74040"/>
                  </a:lnTo>
                  <a:lnTo>
                    <a:pt x="635666" y="103746"/>
                  </a:lnTo>
                  <a:lnTo>
                    <a:pt x="667072" y="137554"/>
                  </a:lnTo>
                  <a:lnTo>
                    <a:pt x="694104" y="174953"/>
                  </a:lnTo>
                  <a:lnTo>
                    <a:pt x="716352" y="215375"/>
                  </a:lnTo>
                  <a:lnTo>
                    <a:pt x="733484" y="258215"/>
                  </a:lnTo>
                  <a:lnTo>
                    <a:pt x="745245" y="302837"/>
                  </a:lnTo>
                  <a:lnTo>
                    <a:pt x="751455" y="348562"/>
                  </a:lnTo>
                  <a:lnTo>
                    <a:pt x="752475" y="376237"/>
                  </a:lnTo>
                  <a:lnTo>
                    <a:pt x="752361" y="385473"/>
                  </a:lnTo>
                  <a:lnTo>
                    <a:pt x="748403" y="431443"/>
                  </a:lnTo>
                  <a:lnTo>
                    <a:pt x="738846" y="476582"/>
                  </a:lnTo>
                  <a:lnTo>
                    <a:pt x="723835" y="520217"/>
                  </a:lnTo>
                  <a:lnTo>
                    <a:pt x="703595" y="561686"/>
                  </a:lnTo>
                  <a:lnTo>
                    <a:pt x="678434" y="600362"/>
                  </a:lnTo>
                  <a:lnTo>
                    <a:pt x="648728" y="635666"/>
                  </a:lnTo>
                  <a:lnTo>
                    <a:pt x="614920" y="667072"/>
                  </a:lnTo>
                  <a:lnTo>
                    <a:pt x="577521" y="694104"/>
                  </a:lnTo>
                  <a:lnTo>
                    <a:pt x="537099" y="716352"/>
                  </a:lnTo>
                  <a:lnTo>
                    <a:pt x="494258" y="733484"/>
                  </a:lnTo>
                  <a:lnTo>
                    <a:pt x="449637" y="745245"/>
                  </a:lnTo>
                  <a:lnTo>
                    <a:pt x="403912" y="751455"/>
                  </a:lnTo>
                  <a:lnTo>
                    <a:pt x="376237" y="752475"/>
                  </a:lnTo>
                  <a:close/>
                </a:path>
              </a:pathLst>
            </a:custGeom>
            <a:solidFill>
              <a:srgbClr val="0097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11299" y="3635935"/>
              <a:ext cx="310515" cy="310515"/>
            </a:xfrm>
            <a:custGeom>
              <a:avLst/>
              <a:gdLst/>
              <a:ahLst/>
              <a:cxnLst/>
              <a:rect l="l" t="t" r="r" b="b"/>
              <a:pathLst>
                <a:path w="310515" h="310514">
                  <a:moveTo>
                    <a:pt x="155009" y="310019"/>
                  </a:moveTo>
                  <a:lnTo>
                    <a:pt x="110012" y="303346"/>
                  </a:lnTo>
                  <a:lnTo>
                    <a:pt x="68890" y="283895"/>
                  </a:lnTo>
                  <a:lnTo>
                    <a:pt x="35184" y="253348"/>
                  </a:lnTo>
                  <a:lnTo>
                    <a:pt x="11799" y="214329"/>
                  </a:lnTo>
                  <a:lnTo>
                    <a:pt x="744" y="170203"/>
                  </a:lnTo>
                  <a:lnTo>
                    <a:pt x="0" y="155009"/>
                  </a:lnTo>
                  <a:lnTo>
                    <a:pt x="186" y="147394"/>
                  </a:lnTo>
                  <a:lnTo>
                    <a:pt x="9057" y="102796"/>
                  </a:lnTo>
                  <a:lnTo>
                    <a:pt x="30509" y="62662"/>
                  </a:lnTo>
                  <a:lnTo>
                    <a:pt x="62662" y="30509"/>
                  </a:lnTo>
                  <a:lnTo>
                    <a:pt x="102796" y="9057"/>
                  </a:lnTo>
                  <a:lnTo>
                    <a:pt x="147394" y="186"/>
                  </a:lnTo>
                  <a:lnTo>
                    <a:pt x="155009" y="0"/>
                  </a:lnTo>
                  <a:lnTo>
                    <a:pt x="162625" y="186"/>
                  </a:lnTo>
                  <a:lnTo>
                    <a:pt x="207222" y="9057"/>
                  </a:lnTo>
                  <a:lnTo>
                    <a:pt x="247357" y="30509"/>
                  </a:lnTo>
                  <a:lnTo>
                    <a:pt x="279510" y="62662"/>
                  </a:lnTo>
                  <a:lnTo>
                    <a:pt x="300962" y="102796"/>
                  </a:lnTo>
                  <a:lnTo>
                    <a:pt x="309833" y="147394"/>
                  </a:lnTo>
                  <a:lnTo>
                    <a:pt x="310019" y="155009"/>
                  </a:lnTo>
                  <a:lnTo>
                    <a:pt x="309833" y="162625"/>
                  </a:lnTo>
                  <a:lnTo>
                    <a:pt x="300962" y="207222"/>
                  </a:lnTo>
                  <a:lnTo>
                    <a:pt x="279510" y="247357"/>
                  </a:lnTo>
                  <a:lnTo>
                    <a:pt x="247357" y="279510"/>
                  </a:lnTo>
                  <a:lnTo>
                    <a:pt x="207222" y="300962"/>
                  </a:lnTo>
                  <a:lnTo>
                    <a:pt x="162625" y="309833"/>
                  </a:lnTo>
                  <a:lnTo>
                    <a:pt x="155009" y="31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980882" y="0"/>
            <a:ext cx="3295015" cy="1430020"/>
          </a:xfrm>
          <a:custGeom>
            <a:avLst/>
            <a:gdLst/>
            <a:ahLst/>
            <a:cxnLst/>
            <a:rect l="l" t="t" r="r" b="b"/>
            <a:pathLst>
              <a:path w="3295015" h="1430020">
                <a:moveTo>
                  <a:pt x="2051445" y="1391367"/>
                </a:moveTo>
                <a:lnTo>
                  <a:pt x="1243482" y="1391367"/>
                </a:lnTo>
                <a:lnTo>
                  <a:pt x="1011210" y="1315167"/>
                </a:lnTo>
                <a:lnTo>
                  <a:pt x="973694" y="1289767"/>
                </a:lnTo>
                <a:lnTo>
                  <a:pt x="899946" y="1264367"/>
                </a:lnTo>
                <a:lnTo>
                  <a:pt x="827955" y="1213567"/>
                </a:lnTo>
                <a:lnTo>
                  <a:pt x="792711" y="1200867"/>
                </a:lnTo>
                <a:lnTo>
                  <a:pt x="757981" y="1175467"/>
                </a:lnTo>
                <a:lnTo>
                  <a:pt x="723766" y="1150067"/>
                </a:lnTo>
                <a:lnTo>
                  <a:pt x="690108" y="1137367"/>
                </a:lnTo>
                <a:lnTo>
                  <a:pt x="657047" y="1111967"/>
                </a:lnTo>
                <a:lnTo>
                  <a:pt x="624583" y="1086567"/>
                </a:lnTo>
                <a:lnTo>
                  <a:pt x="592715" y="1061167"/>
                </a:lnTo>
                <a:lnTo>
                  <a:pt x="561482" y="1035767"/>
                </a:lnTo>
                <a:lnTo>
                  <a:pt x="530922" y="1010367"/>
                </a:lnTo>
                <a:lnTo>
                  <a:pt x="501035" y="972267"/>
                </a:lnTo>
                <a:lnTo>
                  <a:pt x="471821" y="946867"/>
                </a:lnTo>
                <a:lnTo>
                  <a:pt x="443314" y="921467"/>
                </a:lnTo>
                <a:lnTo>
                  <a:pt x="415550" y="896067"/>
                </a:lnTo>
                <a:lnTo>
                  <a:pt x="388528" y="857967"/>
                </a:lnTo>
                <a:lnTo>
                  <a:pt x="362249" y="832567"/>
                </a:lnTo>
                <a:lnTo>
                  <a:pt x="336743" y="794467"/>
                </a:lnTo>
                <a:lnTo>
                  <a:pt x="312042" y="769067"/>
                </a:lnTo>
                <a:lnTo>
                  <a:pt x="288146" y="730967"/>
                </a:lnTo>
                <a:lnTo>
                  <a:pt x="265054" y="692867"/>
                </a:lnTo>
                <a:lnTo>
                  <a:pt x="242795" y="667467"/>
                </a:lnTo>
                <a:lnTo>
                  <a:pt x="221395" y="629367"/>
                </a:lnTo>
                <a:lnTo>
                  <a:pt x="200854" y="591267"/>
                </a:lnTo>
                <a:lnTo>
                  <a:pt x="181173" y="553167"/>
                </a:lnTo>
                <a:lnTo>
                  <a:pt x="162374" y="515067"/>
                </a:lnTo>
                <a:lnTo>
                  <a:pt x="144481" y="489667"/>
                </a:lnTo>
                <a:lnTo>
                  <a:pt x="127493" y="451567"/>
                </a:lnTo>
                <a:lnTo>
                  <a:pt x="111412" y="413467"/>
                </a:lnTo>
                <a:lnTo>
                  <a:pt x="96255" y="375367"/>
                </a:lnTo>
                <a:lnTo>
                  <a:pt x="82042" y="337267"/>
                </a:lnTo>
                <a:lnTo>
                  <a:pt x="68772" y="299167"/>
                </a:lnTo>
                <a:lnTo>
                  <a:pt x="56445" y="261067"/>
                </a:lnTo>
                <a:lnTo>
                  <a:pt x="45076" y="222967"/>
                </a:lnTo>
                <a:lnTo>
                  <a:pt x="34679" y="172167"/>
                </a:lnTo>
                <a:lnTo>
                  <a:pt x="25254" y="134067"/>
                </a:lnTo>
                <a:lnTo>
                  <a:pt x="16800" y="95967"/>
                </a:lnTo>
                <a:lnTo>
                  <a:pt x="9328" y="57867"/>
                </a:lnTo>
                <a:lnTo>
                  <a:pt x="2848" y="19767"/>
                </a:lnTo>
                <a:lnTo>
                  <a:pt x="0" y="0"/>
                </a:lnTo>
                <a:lnTo>
                  <a:pt x="3294928" y="0"/>
                </a:lnTo>
                <a:lnTo>
                  <a:pt x="3285599" y="57867"/>
                </a:lnTo>
                <a:lnTo>
                  <a:pt x="3278127" y="95967"/>
                </a:lnTo>
                <a:lnTo>
                  <a:pt x="3269674" y="134067"/>
                </a:lnTo>
                <a:lnTo>
                  <a:pt x="3260249" y="172167"/>
                </a:lnTo>
                <a:lnTo>
                  <a:pt x="3249852" y="222967"/>
                </a:lnTo>
                <a:lnTo>
                  <a:pt x="3238483" y="261067"/>
                </a:lnTo>
                <a:lnTo>
                  <a:pt x="3226156" y="299167"/>
                </a:lnTo>
                <a:lnTo>
                  <a:pt x="3212886" y="337267"/>
                </a:lnTo>
                <a:lnTo>
                  <a:pt x="3198672" y="375367"/>
                </a:lnTo>
                <a:lnTo>
                  <a:pt x="3183515" y="413467"/>
                </a:lnTo>
                <a:lnTo>
                  <a:pt x="3167434" y="451567"/>
                </a:lnTo>
                <a:lnTo>
                  <a:pt x="3150447" y="489667"/>
                </a:lnTo>
                <a:lnTo>
                  <a:pt x="3132554" y="515067"/>
                </a:lnTo>
                <a:lnTo>
                  <a:pt x="3113755" y="553167"/>
                </a:lnTo>
                <a:lnTo>
                  <a:pt x="3094073" y="591267"/>
                </a:lnTo>
                <a:lnTo>
                  <a:pt x="3073533" y="629367"/>
                </a:lnTo>
                <a:lnTo>
                  <a:pt x="3052132" y="667467"/>
                </a:lnTo>
                <a:lnTo>
                  <a:pt x="3029872" y="692867"/>
                </a:lnTo>
                <a:lnTo>
                  <a:pt x="3006781" y="730967"/>
                </a:lnTo>
                <a:lnTo>
                  <a:pt x="2982885" y="769067"/>
                </a:lnTo>
                <a:lnTo>
                  <a:pt x="2958184" y="794467"/>
                </a:lnTo>
                <a:lnTo>
                  <a:pt x="2932678" y="832567"/>
                </a:lnTo>
                <a:lnTo>
                  <a:pt x="2906399" y="857967"/>
                </a:lnTo>
                <a:lnTo>
                  <a:pt x="2879377" y="896067"/>
                </a:lnTo>
                <a:lnTo>
                  <a:pt x="2851613" y="921467"/>
                </a:lnTo>
                <a:lnTo>
                  <a:pt x="2823106" y="946867"/>
                </a:lnTo>
                <a:lnTo>
                  <a:pt x="2793892" y="972267"/>
                </a:lnTo>
                <a:lnTo>
                  <a:pt x="2764005" y="1010367"/>
                </a:lnTo>
                <a:lnTo>
                  <a:pt x="2733445" y="1035767"/>
                </a:lnTo>
                <a:lnTo>
                  <a:pt x="2702212" y="1061167"/>
                </a:lnTo>
                <a:lnTo>
                  <a:pt x="2670344" y="1086567"/>
                </a:lnTo>
                <a:lnTo>
                  <a:pt x="2637879" y="1111967"/>
                </a:lnTo>
                <a:lnTo>
                  <a:pt x="2604818" y="1137367"/>
                </a:lnTo>
                <a:lnTo>
                  <a:pt x="2571160" y="1150067"/>
                </a:lnTo>
                <a:lnTo>
                  <a:pt x="2536946" y="1175467"/>
                </a:lnTo>
                <a:lnTo>
                  <a:pt x="2502217" y="1200867"/>
                </a:lnTo>
                <a:lnTo>
                  <a:pt x="2466973" y="1213567"/>
                </a:lnTo>
                <a:lnTo>
                  <a:pt x="2394981" y="1264367"/>
                </a:lnTo>
                <a:lnTo>
                  <a:pt x="2321233" y="1289767"/>
                </a:lnTo>
                <a:lnTo>
                  <a:pt x="2283717" y="1315167"/>
                </a:lnTo>
                <a:lnTo>
                  <a:pt x="2051445" y="1391367"/>
                </a:lnTo>
                <a:close/>
              </a:path>
              <a:path w="3295015" h="1430020">
                <a:moveTo>
                  <a:pt x="1931695" y="1416767"/>
                </a:moveTo>
                <a:lnTo>
                  <a:pt x="1363232" y="1416767"/>
                </a:lnTo>
                <a:lnTo>
                  <a:pt x="1283171" y="1391367"/>
                </a:lnTo>
                <a:lnTo>
                  <a:pt x="2011756" y="1391367"/>
                </a:lnTo>
                <a:lnTo>
                  <a:pt x="1931695" y="1416767"/>
                </a:lnTo>
                <a:close/>
              </a:path>
              <a:path w="3295015" h="1430020">
                <a:moveTo>
                  <a:pt x="1850997" y="1429467"/>
                </a:moveTo>
                <a:lnTo>
                  <a:pt x="1443930" y="1429467"/>
                </a:lnTo>
                <a:lnTo>
                  <a:pt x="1403508" y="1416767"/>
                </a:lnTo>
                <a:lnTo>
                  <a:pt x="1891420" y="1416767"/>
                </a:lnTo>
                <a:lnTo>
                  <a:pt x="1850997" y="1429467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010442" y="0"/>
            <a:ext cx="3076575" cy="1438275"/>
            <a:chOff x="2010442" y="0"/>
            <a:chExt cx="3076575" cy="143827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0442" y="0"/>
              <a:ext cx="192515" cy="1744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46681" y="12"/>
              <a:ext cx="3040380" cy="1438275"/>
            </a:xfrm>
            <a:custGeom>
              <a:avLst/>
              <a:gdLst/>
              <a:ahLst/>
              <a:cxnLst/>
              <a:rect l="l" t="t" r="r" b="b"/>
              <a:pathLst>
                <a:path w="3040379" h="1438275">
                  <a:moveTo>
                    <a:pt x="282054" y="0"/>
                  </a:moveTo>
                  <a:lnTo>
                    <a:pt x="259918" y="0"/>
                  </a:lnTo>
                  <a:lnTo>
                    <a:pt x="0" y="259905"/>
                  </a:lnTo>
                  <a:lnTo>
                    <a:pt x="1447" y="265836"/>
                  </a:lnTo>
                  <a:lnTo>
                    <a:pt x="2832" y="271792"/>
                  </a:lnTo>
                  <a:lnTo>
                    <a:pt x="4343" y="277698"/>
                  </a:lnTo>
                  <a:lnTo>
                    <a:pt x="282054" y="0"/>
                  </a:lnTo>
                  <a:close/>
                </a:path>
                <a:path w="3040379" h="1438275">
                  <a:moveTo>
                    <a:pt x="407835" y="0"/>
                  </a:moveTo>
                  <a:lnTo>
                    <a:pt x="385686" y="0"/>
                  </a:lnTo>
                  <a:lnTo>
                    <a:pt x="27305" y="358368"/>
                  </a:lnTo>
                  <a:lnTo>
                    <a:pt x="29057" y="363956"/>
                  </a:lnTo>
                  <a:lnTo>
                    <a:pt x="32727" y="375081"/>
                  </a:lnTo>
                  <a:lnTo>
                    <a:pt x="407835" y="0"/>
                  </a:lnTo>
                  <a:close/>
                </a:path>
                <a:path w="3040379" h="1438275">
                  <a:moveTo>
                    <a:pt x="533590" y="0"/>
                  </a:moveTo>
                  <a:lnTo>
                    <a:pt x="511467" y="0"/>
                  </a:lnTo>
                  <a:lnTo>
                    <a:pt x="59944" y="451510"/>
                  </a:lnTo>
                  <a:lnTo>
                    <a:pt x="64071" y="462114"/>
                  </a:lnTo>
                  <a:lnTo>
                    <a:pt x="66167" y="467410"/>
                  </a:lnTo>
                  <a:lnTo>
                    <a:pt x="533590" y="0"/>
                  </a:lnTo>
                  <a:close/>
                </a:path>
                <a:path w="3040379" h="1438275">
                  <a:moveTo>
                    <a:pt x="659371" y="0"/>
                  </a:moveTo>
                  <a:lnTo>
                    <a:pt x="637247" y="0"/>
                  </a:lnTo>
                  <a:lnTo>
                    <a:pt x="97345" y="539889"/>
                  </a:lnTo>
                  <a:lnTo>
                    <a:pt x="99656" y="544931"/>
                  </a:lnTo>
                  <a:lnTo>
                    <a:pt x="104381" y="554964"/>
                  </a:lnTo>
                  <a:lnTo>
                    <a:pt x="659371" y="0"/>
                  </a:lnTo>
                  <a:close/>
                </a:path>
                <a:path w="3040379" h="1438275">
                  <a:moveTo>
                    <a:pt x="785164" y="0"/>
                  </a:moveTo>
                  <a:lnTo>
                    <a:pt x="763041" y="0"/>
                  </a:lnTo>
                  <a:lnTo>
                    <a:pt x="139141" y="623862"/>
                  </a:lnTo>
                  <a:lnTo>
                    <a:pt x="141732" y="628662"/>
                  </a:lnTo>
                  <a:lnTo>
                    <a:pt x="146939" y="638200"/>
                  </a:lnTo>
                  <a:lnTo>
                    <a:pt x="785164" y="0"/>
                  </a:lnTo>
                  <a:close/>
                </a:path>
                <a:path w="3040379" h="1438275">
                  <a:moveTo>
                    <a:pt x="910920" y="0"/>
                  </a:moveTo>
                  <a:lnTo>
                    <a:pt x="888809" y="0"/>
                  </a:lnTo>
                  <a:lnTo>
                    <a:pt x="185102" y="703681"/>
                  </a:lnTo>
                  <a:lnTo>
                    <a:pt x="187921" y="708240"/>
                  </a:lnTo>
                  <a:lnTo>
                    <a:pt x="193598" y="717283"/>
                  </a:lnTo>
                  <a:lnTo>
                    <a:pt x="910920" y="0"/>
                  </a:lnTo>
                  <a:close/>
                </a:path>
                <a:path w="3040379" h="1438275">
                  <a:moveTo>
                    <a:pt x="1036713" y="0"/>
                  </a:moveTo>
                  <a:lnTo>
                    <a:pt x="1014564" y="0"/>
                  </a:lnTo>
                  <a:lnTo>
                    <a:pt x="235000" y="779526"/>
                  </a:lnTo>
                  <a:lnTo>
                    <a:pt x="238048" y="783869"/>
                  </a:lnTo>
                  <a:lnTo>
                    <a:pt x="241084" y="788250"/>
                  </a:lnTo>
                  <a:lnTo>
                    <a:pt x="244157" y="792518"/>
                  </a:lnTo>
                  <a:lnTo>
                    <a:pt x="1036713" y="0"/>
                  </a:lnTo>
                  <a:close/>
                </a:path>
                <a:path w="3040379" h="1438275">
                  <a:moveTo>
                    <a:pt x="1162494" y="0"/>
                  </a:moveTo>
                  <a:lnTo>
                    <a:pt x="1140358" y="0"/>
                  </a:lnTo>
                  <a:lnTo>
                    <a:pt x="288645" y="851674"/>
                  </a:lnTo>
                  <a:lnTo>
                    <a:pt x="291909" y="855802"/>
                  </a:lnTo>
                  <a:lnTo>
                    <a:pt x="295224" y="859828"/>
                  </a:lnTo>
                  <a:lnTo>
                    <a:pt x="298526" y="863930"/>
                  </a:lnTo>
                  <a:lnTo>
                    <a:pt x="1162494" y="0"/>
                  </a:lnTo>
                  <a:close/>
                </a:path>
                <a:path w="3040379" h="1438275">
                  <a:moveTo>
                    <a:pt x="1288275" y="0"/>
                  </a:moveTo>
                  <a:lnTo>
                    <a:pt x="1266126" y="0"/>
                  </a:lnTo>
                  <a:lnTo>
                    <a:pt x="346062" y="920013"/>
                  </a:lnTo>
                  <a:lnTo>
                    <a:pt x="349529" y="923937"/>
                  </a:lnTo>
                  <a:lnTo>
                    <a:pt x="352945" y="927874"/>
                  </a:lnTo>
                  <a:lnTo>
                    <a:pt x="356463" y="931760"/>
                  </a:lnTo>
                  <a:lnTo>
                    <a:pt x="1288275" y="0"/>
                  </a:lnTo>
                  <a:close/>
                </a:path>
                <a:path w="3040379" h="1438275">
                  <a:moveTo>
                    <a:pt x="1414056" y="0"/>
                  </a:moveTo>
                  <a:lnTo>
                    <a:pt x="1391920" y="0"/>
                  </a:lnTo>
                  <a:lnTo>
                    <a:pt x="407009" y="984859"/>
                  </a:lnTo>
                  <a:lnTo>
                    <a:pt x="410667" y="988555"/>
                  </a:lnTo>
                  <a:lnTo>
                    <a:pt x="418160" y="995832"/>
                  </a:lnTo>
                  <a:lnTo>
                    <a:pt x="1414056" y="0"/>
                  </a:lnTo>
                  <a:close/>
                </a:path>
                <a:path w="3040379" h="1438275">
                  <a:moveTo>
                    <a:pt x="1539811" y="0"/>
                  </a:moveTo>
                  <a:lnTo>
                    <a:pt x="1517688" y="0"/>
                  </a:lnTo>
                  <a:lnTo>
                    <a:pt x="471652" y="1045997"/>
                  </a:lnTo>
                  <a:lnTo>
                    <a:pt x="479437" y="1052969"/>
                  </a:lnTo>
                  <a:lnTo>
                    <a:pt x="483374" y="1056386"/>
                  </a:lnTo>
                  <a:lnTo>
                    <a:pt x="1539811" y="0"/>
                  </a:lnTo>
                  <a:close/>
                </a:path>
                <a:path w="3040379" h="1438275">
                  <a:moveTo>
                    <a:pt x="1665592" y="0"/>
                  </a:moveTo>
                  <a:lnTo>
                    <a:pt x="1643468" y="0"/>
                  </a:lnTo>
                  <a:lnTo>
                    <a:pt x="539838" y="1103566"/>
                  </a:lnTo>
                  <a:lnTo>
                    <a:pt x="548068" y="1110107"/>
                  </a:lnTo>
                  <a:lnTo>
                    <a:pt x="552208" y="1113320"/>
                  </a:lnTo>
                  <a:lnTo>
                    <a:pt x="1665592" y="0"/>
                  </a:lnTo>
                  <a:close/>
                </a:path>
                <a:path w="3040379" h="1438275">
                  <a:moveTo>
                    <a:pt x="1791373" y="0"/>
                  </a:moveTo>
                  <a:lnTo>
                    <a:pt x="1769237" y="0"/>
                  </a:lnTo>
                  <a:lnTo>
                    <a:pt x="611733" y="1157452"/>
                  </a:lnTo>
                  <a:lnTo>
                    <a:pt x="616064" y="1160500"/>
                  </a:lnTo>
                  <a:lnTo>
                    <a:pt x="624814" y="1166495"/>
                  </a:lnTo>
                  <a:lnTo>
                    <a:pt x="1791373" y="0"/>
                  </a:lnTo>
                  <a:close/>
                </a:path>
                <a:path w="3040379" h="1438275">
                  <a:moveTo>
                    <a:pt x="1917153" y="0"/>
                  </a:moveTo>
                  <a:lnTo>
                    <a:pt x="1895030" y="0"/>
                  </a:lnTo>
                  <a:lnTo>
                    <a:pt x="687451" y="1207528"/>
                  </a:lnTo>
                  <a:lnTo>
                    <a:pt x="692010" y="1210335"/>
                  </a:lnTo>
                  <a:lnTo>
                    <a:pt x="696518" y="1213205"/>
                  </a:lnTo>
                  <a:lnTo>
                    <a:pt x="701103" y="1215986"/>
                  </a:lnTo>
                  <a:lnTo>
                    <a:pt x="1917153" y="0"/>
                  </a:lnTo>
                  <a:close/>
                </a:path>
                <a:path w="3040379" h="1438275">
                  <a:moveTo>
                    <a:pt x="2042922" y="0"/>
                  </a:moveTo>
                  <a:lnTo>
                    <a:pt x="2020798" y="0"/>
                  </a:lnTo>
                  <a:lnTo>
                    <a:pt x="766991" y="1253744"/>
                  </a:lnTo>
                  <a:lnTo>
                    <a:pt x="771791" y="1256309"/>
                  </a:lnTo>
                  <a:lnTo>
                    <a:pt x="776643" y="1258811"/>
                  </a:lnTo>
                  <a:lnTo>
                    <a:pt x="781481" y="1261376"/>
                  </a:lnTo>
                  <a:lnTo>
                    <a:pt x="2042922" y="0"/>
                  </a:lnTo>
                  <a:close/>
                </a:path>
                <a:path w="3040379" h="1438275">
                  <a:moveTo>
                    <a:pt x="2168715" y="0"/>
                  </a:moveTo>
                  <a:lnTo>
                    <a:pt x="2146579" y="0"/>
                  </a:lnTo>
                  <a:lnTo>
                    <a:pt x="850785" y="1295717"/>
                  </a:lnTo>
                  <a:lnTo>
                    <a:pt x="855814" y="1298041"/>
                  </a:lnTo>
                  <a:lnTo>
                    <a:pt x="860844" y="1300467"/>
                  </a:lnTo>
                  <a:lnTo>
                    <a:pt x="865911" y="1302715"/>
                  </a:lnTo>
                  <a:lnTo>
                    <a:pt x="2168715" y="0"/>
                  </a:lnTo>
                  <a:close/>
                </a:path>
                <a:path w="3040379" h="1438275">
                  <a:moveTo>
                    <a:pt x="2294496" y="0"/>
                  </a:moveTo>
                  <a:lnTo>
                    <a:pt x="2272347" y="0"/>
                  </a:lnTo>
                  <a:lnTo>
                    <a:pt x="938898" y="1333373"/>
                  </a:lnTo>
                  <a:lnTo>
                    <a:pt x="944232" y="1335455"/>
                  </a:lnTo>
                  <a:lnTo>
                    <a:pt x="949579" y="1337449"/>
                  </a:lnTo>
                  <a:lnTo>
                    <a:pt x="954925" y="1339494"/>
                  </a:lnTo>
                  <a:lnTo>
                    <a:pt x="2294496" y="0"/>
                  </a:lnTo>
                  <a:close/>
                </a:path>
                <a:path w="3040379" h="1438275">
                  <a:moveTo>
                    <a:pt x="2420264" y="0"/>
                  </a:moveTo>
                  <a:lnTo>
                    <a:pt x="2398141" y="0"/>
                  </a:lnTo>
                  <a:lnTo>
                    <a:pt x="1031836" y="1366240"/>
                  </a:lnTo>
                  <a:lnTo>
                    <a:pt x="1043063" y="1369796"/>
                  </a:lnTo>
                  <a:lnTo>
                    <a:pt x="1048689" y="1371498"/>
                  </a:lnTo>
                  <a:lnTo>
                    <a:pt x="2420264" y="0"/>
                  </a:lnTo>
                  <a:close/>
                </a:path>
                <a:path w="3040379" h="1438275">
                  <a:moveTo>
                    <a:pt x="2546032" y="0"/>
                  </a:moveTo>
                  <a:lnTo>
                    <a:pt x="2523896" y="0"/>
                  </a:lnTo>
                  <a:lnTo>
                    <a:pt x="1129969" y="1393850"/>
                  </a:lnTo>
                  <a:lnTo>
                    <a:pt x="1141818" y="1396809"/>
                  </a:lnTo>
                  <a:lnTo>
                    <a:pt x="1147762" y="1398193"/>
                  </a:lnTo>
                  <a:lnTo>
                    <a:pt x="2546032" y="0"/>
                  </a:lnTo>
                  <a:close/>
                </a:path>
                <a:path w="3040379" h="1438275">
                  <a:moveTo>
                    <a:pt x="2671826" y="0"/>
                  </a:moveTo>
                  <a:lnTo>
                    <a:pt x="2649690" y="0"/>
                  </a:lnTo>
                  <a:lnTo>
                    <a:pt x="1233919" y="1415669"/>
                  </a:lnTo>
                  <a:lnTo>
                    <a:pt x="1246568" y="1417815"/>
                  </a:lnTo>
                  <a:lnTo>
                    <a:pt x="1252905" y="1418818"/>
                  </a:lnTo>
                  <a:lnTo>
                    <a:pt x="2671826" y="0"/>
                  </a:lnTo>
                  <a:close/>
                </a:path>
                <a:path w="3040379" h="1438275">
                  <a:moveTo>
                    <a:pt x="2795498" y="734593"/>
                  </a:moveTo>
                  <a:lnTo>
                    <a:pt x="2339543" y="1190510"/>
                  </a:lnTo>
                  <a:lnTo>
                    <a:pt x="2375674" y="1166304"/>
                  </a:lnTo>
                  <a:lnTo>
                    <a:pt x="2411082" y="1141133"/>
                  </a:lnTo>
                  <a:lnTo>
                    <a:pt x="2746108" y="806119"/>
                  </a:lnTo>
                  <a:lnTo>
                    <a:pt x="2771292" y="770724"/>
                  </a:lnTo>
                  <a:lnTo>
                    <a:pt x="2795498" y="734593"/>
                  </a:lnTo>
                  <a:close/>
                </a:path>
                <a:path w="3040379" h="1438275">
                  <a:moveTo>
                    <a:pt x="2797594" y="0"/>
                  </a:moveTo>
                  <a:lnTo>
                    <a:pt x="2775458" y="0"/>
                  </a:lnTo>
                  <a:lnTo>
                    <a:pt x="1344536" y="1430870"/>
                  </a:lnTo>
                  <a:lnTo>
                    <a:pt x="1351292" y="1431544"/>
                  </a:lnTo>
                  <a:lnTo>
                    <a:pt x="1358074" y="1432064"/>
                  </a:lnTo>
                  <a:lnTo>
                    <a:pt x="1364869" y="1432674"/>
                  </a:lnTo>
                  <a:lnTo>
                    <a:pt x="2797594" y="0"/>
                  </a:lnTo>
                  <a:close/>
                </a:path>
                <a:path w="3040379" h="1438275">
                  <a:moveTo>
                    <a:pt x="2923387" y="0"/>
                  </a:moveTo>
                  <a:lnTo>
                    <a:pt x="2901238" y="0"/>
                  </a:lnTo>
                  <a:lnTo>
                    <a:pt x="1463167" y="1437995"/>
                  </a:lnTo>
                  <a:lnTo>
                    <a:pt x="1485303" y="1437995"/>
                  </a:lnTo>
                  <a:lnTo>
                    <a:pt x="2923387" y="0"/>
                  </a:lnTo>
                  <a:close/>
                </a:path>
                <a:path w="3040379" h="1438275">
                  <a:moveTo>
                    <a:pt x="2931960" y="472351"/>
                  </a:moveTo>
                  <a:lnTo>
                    <a:pt x="2077326" y="1326959"/>
                  </a:lnTo>
                  <a:lnTo>
                    <a:pt x="2115451" y="1310944"/>
                  </a:lnTo>
                  <a:lnTo>
                    <a:pt x="2915958" y="510514"/>
                  </a:lnTo>
                  <a:lnTo>
                    <a:pt x="2931960" y="472351"/>
                  </a:lnTo>
                  <a:close/>
                </a:path>
                <a:path w="3040379" h="1438275">
                  <a:moveTo>
                    <a:pt x="2994050" y="284505"/>
                  </a:moveTo>
                  <a:lnTo>
                    <a:pt x="1889442" y="1389037"/>
                  </a:lnTo>
                  <a:lnTo>
                    <a:pt x="1919795" y="1380820"/>
                  </a:lnTo>
                  <a:lnTo>
                    <a:pt x="2985833" y="314833"/>
                  </a:lnTo>
                  <a:lnTo>
                    <a:pt x="2994050" y="284505"/>
                  </a:lnTo>
                  <a:close/>
                </a:path>
                <a:path w="3040379" h="1438275">
                  <a:moveTo>
                    <a:pt x="3026384" y="126403"/>
                  </a:moveTo>
                  <a:lnTo>
                    <a:pt x="1731340" y="1421358"/>
                  </a:lnTo>
                  <a:lnTo>
                    <a:pt x="1757768" y="1417078"/>
                  </a:lnTo>
                  <a:lnTo>
                    <a:pt x="3022117" y="152831"/>
                  </a:lnTo>
                  <a:lnTo>
                    <a:pt x="3026384" y="126403"/>
                  </a:lnTo>
                  <a:close/>
                </a:path>
                <a:path w="3040379" h="1438275">
                  <a:moveTo>
                    <a:pt x="3040075" y="0"/>
                  </a:moveTo>
                  <a:lnTo>
                    <a:pt x="3027007" y="0"/>
                  </a:lnTo>
                  <a:lnTo>
                    <a:pt x="1591043" y="1435874"/>
                  </a:lnTo>
                  <a:lnTo>
                    <a:pt x="3039402" y="9728"/>
                  </a:lnTo>
                  <a:lnTo>
                    <a:pt x="3040075" y="0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4176" rIns="0" bIns="0" rtlCol="0">
            <a:spAutoFit/>
          </a:bodyPr>
          <a:lstStyle/>
          <a:p>
            <a:pPr marL="3240405">
              <a:lnSpc>
                <a:spcPct val="100000"/>
              </a:lnSpc>
              <a:spcBef>
                <a:spcPts val="130"/>
              </a:spcBef>
            </a:pPr>
            <a:r>
              <a:rPr spc="-225" dirty="0"/>
              <a:t>Objective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8185" y="4370077"/>
            <a:ext cx="1106170" cy="10579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algn="ctr">
              <a:lnSpc>
                <a:spcPts val="2550"/>
              </a:lnSpc>
              <a:spcBef>
                <a:spcPts val="580"/>
              </a:spcBef>
            </a:pPr>
            <a:r>
              <a:rPr sz="2500" b="1" spc="-130" dirty="0">
                <a:latin typeface="Georgia"/>
                <a:cs typeface="Georgia"/>
              </a:rPr>
              <a:t>Predict </a:t>
            </a:r>
            <a:r>
              <a:rPr sz="2500" b="1" spc="-10" dirty="0">
                <a:latin typeface="Georgia"/>
                <a:cs typeface="Georgia"/>
              </a:rPr>
              <a:t>Heart </a:t>
            </a:r>
            <a:r>
              <a:rPr sz="2500" b="1" spc="-210" dirty="0">
                <a:latin typeface="Georgia"/>
                <a:cs typeface="Georgia"/>
              </a:rPr>
              <a:t>Disease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40635" y="4370077"/>
            <a:ext cx="1807845" cy="10579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065" marR="5080" algn="ctr">
              <a:lnSpc>
                <a:spcPts val="2550"/>
              </a:lnSpc>
              <a:spcBef>
                <a:spcPts val="580"/>
              </a:spcBef>
            </a:pPr>
            <a:r>
              <a:rPr sz="2500" b="1" spc="-55" dirty="0">
                <a:latin typeface="Georgia"/>
                <a:cs typeface="Georgia"/>
              </a:rPr>
              <a:t>Ensure </a:t>
            </a:r>
            <a:r>
              <a:rPr sz="2500" b="1" spc="-165" dirty="0">
                <a:latin typeface="Georgia"/>
                <a:cs typeface="Georgia"/>
              </a:rPr>
              <a:t>Interpretabi </a:t>
            </a:r>
            <a:r>
              <a:rPr sz="2500" b="1" spc="-20" dirty="0">
                <a:latin typeface="Georgia"/>
                <a:cs typeface="Georgia"/>
              </a:rPr>
              <a:t>lity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4854" y="4370077"/>
            <a:ext cx="1401445" cy="10579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105410" algn="just">
              <a:lnSpc>
                <a:spcPts val="2550"/>
              </a:lnSpc>
              <a:spcBef>
                <a:spcPts val="580"/>
              </a:spcBef>
            </a:pPr>
            <a:r>
              <a:rPr sz="2500" b="1" spc="-80" dirty="0">
                <a:latin typeface="Georgia"/>
                <a:cs typeface="Georgia"/>
              </a:rPr>
              <a:t>Support </a:t>
            </a:r>
            <a:r>
              <a:rPr sz="2500" b="1" spc="-10" dirty="0">
                <a:latin typeface="Georgia"/>
                <a:cs typeface="Georgia"/>
              </a:rPr>
              <a:t>Clinical </a:t>
            </a:r>
            <a:r>
              <a:rPr sz="2500" b="1" spc="-195" dirty="0">
                <a:latin typeface="Georgia"/>
                <a:cs typeface="Georgia"/>
              </a:rPr>
              <a:t>Decisions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8417" y="4370077"/>
            <a:ext cx="1475740" cy="10579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065" marR="5080" indent="-635" algn="ctr">
              <a:lnSpc>
                <a:spcPts val="2550"/>
              </a:lnSpc>
              <a:spcBef>
                <a:spcPts val="580"/>
              </a:spcBef>
            </a:pPr>
            <a:r>
              <a:rPr sz="2500" b="1" spc="-110" dirty="0">
                <a:latin typeface="Georgia"/>
                <a:cs typeface="Georgia"/>
              </a:rPr>
              <a:t>Minimize </a:t>
            </a:r>
            <a:r>
              <a:rPr sz="2500" b="1" spc="-10" dirty="0">
                <a:latin typeface="Georgia"/>
                <a:cs typeface="Georgia"/>
              </a:rPr>
              <a:t>False </a:t>
            </a:r>
            <a:r>
              <a:rPr sz="2500" b="1" spc="-125" dirty="0">
                <a:latin typeface="Georgia"/>
                <a:cs typeface="Georgia"/>
              </a:rPr>
              <a:t>Negatives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0846" y="29347"/>
            <a:ext cx="2130425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>
                <a:solidFill>
                  <a:srgbClr val="FFF7D9"/>
                </a:solidFill>
                <a:latin typeface="Cambria"/>
                <a:cs typeface="Cambria"/>
              </a:rPr>
              <a:t>Dataset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543810" cy="7315200"/>
            <a:chOff x="0" y="0"/>
            <a:chExt cx="2543810" cy="73152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2543810" cy="3590290"/>
            </a:xfrm>
            <a:custGeom>
              <a:avLst/>
              <a:gdLst/>
              <a:ahLst/>
              <a:cxnLst/>
              <a:rect l="l" t="t" r="r" b="b"/>
              <a:pathLst>
                <a:path w="2543810" h="3590290">
                  <a:moveTo>
                    <a:pt x="984906" y="3552074"/>
                  </a:moveTo>
                  <a:lnTo>
                    <a:pt x="110087" y="3552074"/>
                  </a:lnTo>
                  <a:lnTo>
                    <a:pt x="0" y="3522455"/>
                  </a:lnTo>
                  <a:lnTo>
                    <a:pt x="0" y="0"/>
                  </a:lnTo>
                  <a:lnTo>
                    <a:pt x="1742725" y="0"/>
                  </a:lnTo>
                  <a:lnTo>
                    <a:pt x="1775681" y="21474"/>
                  </a:lnTo>
                  <a:lnTo>
                    <a:pt x="1813945" y="59574"/>
                  </a:lnTo>
                  <a:lnTo>
                    <a:pt x="1851446" y="84974"/>
                  </a:lnTo>
                  <a:lnTo>
                    <a:pt x="1888140" y="123074"/>
                  </a:lnTo>
                  <a:lnTo>
                    <a:pt x="1924026" y="148474"/>
                  </a:lnTo>
                  <a:lnTo>
                    <a:pt x="1959104" y="186574"/>
                  </a:lnTo>
                  <a:lnTo>
                    <a:pt x="1993332" y="224674"/>
                  </a:lnTo>
                  <a:lnTo>
                    <a:pt x="2026669" y="262774"/>
                  </a:lnTo>
                  <a:lnTo>
                    <a:pt x="2059114" y="300874"/>
                  </a:lnTo>
                  <a:lnTo>
                    <a:pt x="2090668" y="338974"/>
                  </a:lnTo>
                  <a:lnTo>
                    <a:pt x="2121293" y="377074"/>
                  </a:lnTo>
                  <a:lnTo>
                    <a:pt x="2150952" y="415174"/>
                  </a:lnTo>
                  <a:lnTo>
                    <a:pt x="2179645" y="453274"/>
                  </a:lnTo>
                  <a:lnTo>
                    <a:pt x="2207371" y="491374"/>
                  </a:lnTo>
                  <a:lnTo>
                    <a:pt x="2234098" y="529474"/>
                  </a:lnTo>
                  <a:lnTo>
                    <a:pt x="2259794" y="567574"/>
                  </a:lnTo>
                  <a:lnTo>
                    <a:pt x="2284457" y="618374"/>
                  </a:lnTo>
                  <a:lnTo>
                    <a:pt x="2308089" y="656474"/>
                  </a:lnTo>
                  <a:lnTo>
                    <a:pt x="2330660" y="707274"/>
                  </a:lnTo>
                  <a:lnTo>
                    <a:pt x="2352145" y="745374"/>
                  </a:lnTo>
                  <a:lnTo>
                    <a:pt x="2372541" y="796174"/>
                  </a:lnTo>
                  <a:lnTo>
                    <a:pt x="2391850" y="834274"/>
                  </a:lnTo>
                  <a:lnTo>
                    <a:pt x="2410049" y="885074"/>
                  </a:lnTo>
                  <a:lnTo>
                    <a:pt x="2427116" y="923174"/>
                  </a:lnTo>
                  <a:lnTo>
                    <a:pt x="2443049" y="973974"/>
                  </a:lnTo>
                  <a:lnTo>
                    <a:pt x="2457850" y="1024774"/>
                  </a:lnTo>
                  <a:lnTo>
                    <a:pt x="2471501" y="1062874"/>
                  </a:lnTo>
                  <a:lnTo>
                    <a:pt x="2483985" y="1113674"/>
                  </a:lnTo>
                  <a:lnTo>
                    <a:pt x="2495302" y="1164474"/>
                  </a:lnTo>
                  <a:lnTo>
                    <a:pt x="2505452" y="1215274"/>
                  </a:lnTo>
                  <a:lnTo>
                    <a:pt x="2514424" y="1253374"/>
                  </a:lnTo>
                  <a:lnTo>
                    <a:pt x="2522205" y="1304174"/>
                  </a:lnTo>
                  <a:lnTo>
                    <a:pt x="2528797" y="1354974"/>
                  </a:lnTo>
                  <a:lnTo>
                    <a:pt x="2534198" y="1405774"/>
                  </a:lnTo>
                  <a:lnTo>
                    <a:pt x="2538404" y="1456574"/>
                  </a:lnTo>
                  <a:lnTo>
                    <a:pt x="2541408" y="1507374"/>
                  </a:lnTo>
                  <a:lnTo>
                    <a:pt x="2543210" y="1545474"/>
                  </a:lnTo>
                  <a:lnTo>
                    <a:pt x="2543811" y="1596255"/>
                  </a:lnTo>
                  <a:lnTo>
                    <a:pt x="2543210" y="1647074"/>
                  </a:lnTo>
                  <a:lnTo>
                    <a:pt x="2541408" y="1697874"/>
                  </a:lnTo>
                  <a:lnTo>
                    <a:pt x="2538404" y="1748674"/>
                  </a:lnTo>
                  <a:lnTo>
                    <a:pt x="2534198" y="1799474"/>
                  </a:lnTo>
                  <a:lnTo>
                    <a:pt x="2528797" y="1850274"/>
                  </a:lnTo>
                  <a:lnTo>
                    <a:pt x="2522205" y="1888374"/>
                  </a:lnTo>
                  <a:lnTo>
                    <a:pt x="2514424" y="1939174"/>
                  </a:lnTo>
                  <a:lnTo>
                    <a:pt x="2505452" y="1989974"/>
                  </a:lnTo>
                  <a:lnTo>
                    <a:pt x="2495302" y="2040774"/>
                  </a:lnTo>
                  <a:lnTo>
                    <a:pt x="2483985" y="2091574"/>
                  </a:lnTo>
                  <a:lnTo>
                    <a:pt x="2471501" y="2129674"/>
                  </a:lnTo>
                  <a:lnTo>
                    <a:pt x="2457850" y="2180474"/>
                  </a:lnTo>
                  <a:lnTo>
                    <a:pt x="2443049" y="2231274"/>
                  </a:lnTo>
                  <a:lnTo>
                    <a:pt x="2427116" y="2269374"/>
                  </a:lnTo>
                  <a:lnTo>
                    <a:pt x="2410049" y="2320174"/>
                  </a:lnTo>
                  <a:lnTo>
                    <a:pt x="2391850" y="2358274"/>
                  </a:lnTo>
                  <a:lnTo>
                    <a:pt x="2372541" y="2409074"/>
                  </a:lnTo>
                  <a:lnTo>
                    <a:pt x="2352145" y="2459874"/>
                  </a:lnTo>
                  <a:lnTo>
                    <a:pt x="2330660" y="2497974"/>
                  </a:lnTo>
                  <a:lnTo>
                    <a:pt x="2308089" y="2536074"/>
                  </a:lnTo>
                  <a:lnTo>
                    <a:pt x="2284457" y="2586874"/>
                  </a:lnTo>
                  <a:lnTo>
                    <a:pt x="2259793" y="2624974"/>
                  </a:lnTo>
                  <a:lnTo>
                    <a:pt x="2234098" y="2663074"/>
                  </a:lnTo>
                  <a:lnTo>
                    <a:pt x="2207371" y="2713874"/>
                  </a:lnTo>
                  <a:lnTo>
                    <a:pt x="2179644" y="2751974"/>
                  </a:lnTo>
                  <a:lnTo>
                    <a:pt x="2150952" y="2790074"/>
                  </a:lnTo>
                  <a:lnTo>
                    <a:pt x="2121293" y="2828174"/>
                  </a:lnTo>
                  <a:lnTo>
                    <a:pt x="2090668" y="2866274"/>
                  </a:lnTo>
                  <a:lnTo>
                    <a:pt x="2059114" y="2904374"/>
                  </a:lnTo>
                  <a:lnTo>
                    <a:pt x="2026669" y="2942474"/>
                  </a:lnTo>
                  <a:lnTo>
                    <a:pt x="1993332" y="2980574"/>
                  </a:lnTo>
                  <a:lnTo>
                    <a:pt x="1959104" y="3005974"/>
                  </a:lnTo>
                  <a:lnTo>
                    <a:pt x="1924026" y="3044074"/>
                  </a:lnTo>
                  <a:lnTo>
                    <a:pt x="1888140" y="3082174"/>
                  </a:lnTo>
                  <a:lnTo>
                    <a:pt x="1851446" y="3107574"/>
                  </a:lnTo>
                  <a:lnTo>
                    <a:pt x="1813945" y="3145674"/>
                  </a:lnTo>
                  <a:lnTo>
                    <a:pt x="1775681" y="3171074"/>
                  </a:lnTo>
                  <a:lnTo>
                    <a:pt x="1736700" y="3209174"/>
                  </a:lnTo>
                  <a:lnTo>
                    <a:pt x="1697003" y="3234574"/>
                  </a:lnTo>
                  <a:lnTo>
                    <a:pt x="1656589" y="3259974"/>
                  </a:lnTo>
                  <a:lnTo>
                    <a:pt x="1615508" y="3285374"/>
                  </a:lnTo>
                  <a:lnTo>
                    <a:pt x="1531489" y="3336174"/>
                  </a:lnTo>
                  <a:lnTo>
                    <a:pt x="1445049" y="3386974"/>
                  </a:lnTo>
                  <a:lnTo>
                    <a:pt x="1401031" y="3399674"/>
                  </a:lnTo>
                  <a:lnTo>
                    <a:pt x="1311453" y="3450474"/>
                  </a:lnTo>
                  <a:lnTo>
                    <a:pt x="1220035" y="3475874"/>
                  </a:lnTo>
                  <a:lnTo>
                    <a:pt x="1173718" y="3501274"/>
                  </a:lnTo>
                  <a:lnTo>
                    <a:pt x="984906" y="3552074"/>
                  </a:lnTo>
                  <a:close/>
                </a:path>
                <a:path w="2543810" h="3590290">
                  <a:moveTo>
                    <a:pt x="840417" y="3577474"/>
                  </a:moveTo>
                  <a:lnTo>
                    <a:pt x="254576" y="3577474"/>
                  </a:lnTo>
                  <a:lnTo>
                    <a:pt x="158035" y="3552074"/>
                  </a:lnTo>
                  <a:lnTo>
                    <a:pt x="936958" y="3552074"/>
                  </a:lnTo>
                  <a:lnTo>
                    <a:pt x="840417" y="3577474"/>
                  </a:lnTo>
                  <a:close/>
                </a:path>
                <a:path w="2543810" h="3590290">
                  <a:moveTo>
                    <a:pt x="743171" y="3590174"/>
                  </a:moveTo>
                  <a:lnTo>
                    <a:pt x="351822" y="3590174"/>
                  </a:lnTo>
                  <a:lnTo>
                    <a:pt x="303112" y="3577474"/>
                  </a:lnTo>
                  <a:lnTo>
                    <a:pt x="791882" y="3577474"/>
                  </a:lnTo>
                  <a:lnTo>
                    <a:pt x="743171" y="3590174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5753"/>
              <a:ext cx="239918" cy="2805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879322"/>
              <a:ext cx="1400175" cy="2999105"/>
            </a:xfrm>
            <a:custGeom>
              <a:avLst/>
              <a:gdLst/>
              <a:ahLst/>
              <a:cxnLst/>
              <a:rect l="l" t="t" r="r" b="b"/>
              <a:pathLst>
                <a:path w="1400175" h="2999104">
                  <a:moveTo>
                    <a:pt x="337299" y="5410"/>
                  </a:moveTo>
                  <a:lnTo>
                    <a:pt x="326186" y="1752"/>
                  </a:lnTo>
                  <a:lnTo>
                    <a:pt x="320586" y="0"/>
                  </a:lnTo>
                  <a:lnTo>
                    <a:pt x="0" y="320573"/>
                  </a:lnTo>
                  <a:lnTo>
                    <a:pt x="0" y="342709"/>
                  </a:lnTo>
                  <a:lnTo>
                    <a:pt x="337299" y="5410"/>
                  </a:lnTo>
                  <a:close/>
                </a:path>
                <a:path w="1400175" h="2999104">
                  <a:moveTo>
                    <a:pt x="429602" y="38862"/>
                  </a:moveTo>
                  <a:lnTo>
                    <a:pt x="413702" y="32626"/>
                  </a:lnTo>
                  <a:lnTo>
                    <a:pt x="0" y="446341"/>
                  </a:lnTo>
                  <a:lnTo>
                    <a:pt x="0" y="468464"/>
                  </a:lnTo>
                  <a:lnTo>
                    <a:pt x="429602" y="38862"/>
                  </a:lnTo>
                  <a:close/>
                </a:path>
                <a:path w="1400175" h="2999104">
                  <a:moveTo>
                    <a:pt x="517182" y="77076"/>
                  </a:moveTo>
                  <a:lnTo>
                    <a:pt x="512152" y="74701"/>
                  </a:lnTo>
                  <a:lnTo>
                    <a:pt x="502094" y="70040"/>
                  </a:lnTo>
                  <a:lnTo>
                    <a:pt x="0" y="572122"/>
                  </a:lnTo>
                  <a:lnTo>
                    <a:pt x="0" y="594245"/>
                  </a:lnTo>
                  <a:lnTo>
                    <a:pt x="517182" y="77076"/>
                  </a:lnTo>
                  <a:close/>
                </a:path>
                <a:path w="1400175" h="2999104">
                  <a:moveTo>
                    <a:pt x="600417" y="119634"/>
                  </a:moveTo>
                  <a:lnTo>
                    <a:pt x="595642" y="117005"/>
                  </a:lnTo>
                  <a:lnTo>
                    <a:pt x="586079" y="111848"/>
                  </a:lnTo>
                  <a:lnTo>
                    <a:pt x="0" y="697903"/>
                  </a:lnTo>
                  <a:lnTo>
                    <a:pt x="0" y="720039"/>
                  </a:lnTo>
                  <a:lnTo>
                    <a:pt x="600417" y="119634"/>
                  </a:lnTo>
                  <a:close/>
                </a:path>
                <a:path w="1400175" h="2999104">
                  <a:moveTo>
                    <a:pt x="679500" y="166306"/>
                  </a:moveTo>
                  <a:lnTo>
                    <a:pt x="674979" y="163449"/>
                  </a:lnTo>
                  <a:lnTo>
                    <a:pt x="665886" y="157810"/>
                  </a:lnTo>
                  <a:lnTo>
                    <a:pt x="0" y="823683"/>
                  </a:lnTo>
                  <a:lnTo>
                    <a:pt x="0" y="845794"/>
                  </a:lnTo>
                  <a:lnTo>
                    <a:pt x="679500" y="166306"/>
                  </a:lnTo>
                  <a:close/>
                </a:path>
                <a:path w="1400175" h="2999104">
                  <a:moveTo>
                    <a:pt x="754735" y="216852"/>
                  </a:moveTo>
                  <a:lnTo>
                    <a:pt x="750430" y="213766"/>
                  </a:lnTo>
                  <a:lnTo>
                    <a:pt x="741743" y="207708"/>
                  </a:lnTo>
                  <a:lnTo>
                    <a:pt x="0" y="949426"/>
                  </a:lnTo>
                  <a:lnTo>
                    <a:pt x="0" y="971562"/>
                  </a:lnTo>
                  <a:lnTo>
                    <a:pt x="754735" y="216852"/>
                  </a:lnTo>
                  <a:close/>
                </a:path>
                <a:path w="1400175" h="2999104">
                  <a:moveTo>
                    <a:pt x="826135" y="271233"/>
                  </a:moveTo>
                  <a:lnTo>
                    <a:pt x="817981" y="264617"/>
                  </a:lnTo>
                  <a:lnTo>
                    <a:pt x="813879" y="261366"/>
                  </a:lnTo>
                  <a:lnTo>
                    <a:pt x="0" y="1075220"/>
                  </a:lnTo>
                  <a:lnTo>
                    <a:pt x="0" y="1097356"/>
                  </a:lnTo>
                  <a:lnTo>
                    <a:pt x="826135" y="271233"/>
                  </a:lnTo>
                  <a:close/>
                </a:path>
                <a:path w="1400175" h="2999104">
                  <a:moveTo>
                    <a:pt x="893978" y="329184"/>
                  </a:moveTo>
                  <a:lnTo>
                    <a:pt x="890104" y="325678"/>
                  </a:lnTo>
                  <a:lnTo>
                    <a:pt x="886155" y="322249"/>
                  </a:lnTo>
                  <a:lnTo>
                    <a:pt x="882256" y="318770"/>
                  </a:lnTo>
                  <a:lnTo>
                    <a:pt x="0" y="1200988"/>
                  </a:lnTo>
                  <a:lnTo>
                    <a:pt x="0" y="1223124"/>
                  </a:lnTo>
                  <a:lnTo>
                    <a:pt x="893978" y="329184"/>
                  </a:lnTo>
                  <a:close/>
                </a:path>
                <a:path w="1400175" h="2999104">
                  <a:moveTo>
                    <a:pt x="958062" y="390867"/>
                  </a:moveTo>
                  <a:lnTo>
                    <a:pt x="954392" y="387134"/>
                  </a:lnTo>
                  <a:lnTo>
                    <a:pt x="950772" y="383387"/>
                  </a:lnTo>
                  <a:lnTo>
                    <a:pt x="947089" y="379704"/>
                  </a:lnTo>
                  <a:lnTo>
                    <a:pt x="0" y="1326769"/>
                  </a:lnTo>
                  <a:lnTo>
                    <a:pt x="0" y="1348892"/>
                  </a:lnTo>
                  <a:lnTo>
                    <a:pt x="958062" y="390867"/>
                  </a:lnTo>
                  <a:close/>
                </a:path>
                <a:path w="1400175" h="2999104">
                  <a:moveTo>
                    <a:pt x="1018603" y="456082"/>
                  </a:moveTo>
                  <a:lnTo>
                    <a:pt x="1015161" y="452145"/>
                  </a:lnTo>
                  <a:lnTo>
                    <a:pt x="1008214" y="444347"/>
                  </a:lnTo>
                  <a:lnTo>
                    <a:pt x="0" y="1452537"/>
                  </a:lnTo>
                  <a:lnTo>
                    <a:pt x="0" y="1474660"/>
                  </a:lnTo>
                  <a:lnTo>
                    <a:pt x="1018603" y="456082"/>
                  </a:lnTo>
                  <a:close/>
                </a:path>
                <a:path w="1400175" h="2999104">
                  <a:moveTo>
                    <a:pt x="1075550" y="524929"/>
                  </a:moveTo>
                  <a:lnTo>
                    <a:pt x="1072324" y="520788"/>
                  </a:lnTo>
                  <a:lnTo>
                    <a:pt x="1065784" y="512572"/>
                  </a:lnTo>
                  <a:lnTo>
                    <a:pt x="0" y="1578305"/>
                  </a:lnTo>
                  <a:lnTo>
                    <a:pt x="0" y="1600428"/>
                  </a:lnTo>
                  <a:lnTo>
                    <a:pt x="1075550" y="524929"/>
                  </a:lnTo>
                  <a:close/>
                </a:path>
                <a:path w="1400175" h="2999104">
                  <a:moveTo>
                    <a:pt x="1128737" y="597522"/>
                  </a:moveTo>
                  <a:lnTo>
                    <a:pt x="1122718" y="588772"/>
                  </a:lnTo>
                  <a:lnTo>
                    <a:pt x="1119670" y="584441"/>
                  </a:lnTo>
                  <a:lnTo>
                    <a:pt x="0" y="1704073"/>
                  </a:lnTo>
                  <a:lnTo>
                    <a:pt x="0" y="1726209"/>
                  </a:lnTo>
                  <a:lnTo>
                    <a:pt x="1128737" y="597522"/>
                  </a:lnTo>
                  <a:close/>
                </a:path>
                <a:path w="1400175" h="2999104">
                  <a:moveTo>
                    <a:pt x="1152664" y="2312263"/>
                  </a:moveTo>
                  <a:lnTo>
                    <a:pt x="696722" y="2768181"/>
                  </a:lnTo>
                  <a:lnTo>
                    <a:pt x="732840" y="2743962"/>
                  </a:lnTo>
                  <a:lnTo>
                    <a:pt x="768248" y="2718790"/>
                  </a:lnTo>
                  <a:lnTo>
                    <a:pt x="1103287" y="2383790"/>
                  </a:lnTo>
                  <a:lnTo>
                    <a:pt x="1128471" y="2348395"/>
                  </a:lnTo>
                  <a:lnTo>
                    <a:pt x="1152664" y="2312263"/>
                  </a:lnTo>
                  <a:close/>
                </a:path>
                <a:path w="1400175" h="2999104">
                  <a:moveTo>
                    <a:pt x="1178204" y="673811"/>
                  </a:moveTo>
                  <a:lnTo>
                    <a:pt x="1175423" y="669226"/>
                  </a:lnTo>
                  <a:lnTo>
                    <a:pt x="1172552" y="664718"/>
                  </a:lnTo>
                  <a:lnTo>
                    <a:pt x="1169720" y="660158"/>
                  </a:lnTo>
                  <a:lnTo>
                    <a:pt x="0" y="1829854"/>
                  </a:lnTo>
                  <a:lnTo>
                    <a:pt x="0" y="1851977"/>
                  </a:lnTo>
                  <a:lnTo>
                    <a:pt x="1178204" y="673811"/>
                  </a:lnTo>
                  <a:close/>
                </a:path>
                <a:path w="1400175" h="2999104">
                  <a:moveTo>
                    <a:pt x="1223594" y="754189"/>
                  </a:moveTo>
                  <a:lnTo>
                    <a:pt x="1221028" y="749363"/>
                  </a:lnTo>
                  <a:lnTo>
                    <a:pt x="1218539" y="744512"/>
                  </a:lnTo>
                  <a:lnTo>
                    <a:pt x="1215948" y="739724"/>
                  </a:lnTo>
                  <a:lnTo>
                    <a:pt x="0" y="1955609"/>
                  </a:lnTo>
                  <a:lnTo>
                    <a:pt x="0" y="1977745"/>
                  </a:lnTo>
                  <a:lnTo>
                    <a:pt x="1223594" y="754189"/>
                  </a:lnTo>
                  <a:close/>
                </a:path>
                <a:path w="1400175" h="2999104">
                  <a:moveTo>
                    <a:pt x="1264945" y="838644"/>
                  </a:moveTo>
                  <a:lnTo>
                    <a:pt x="1262659" y="833551"/>
                  </a:lnTo>
                  <a:lnTo>
                    <a:pt x="1260246" y="828560"/>
                  </a:lnTo>
                  <a:lnTo>
                    <a:pt x="1257922" y="823518"/>
                  </a:lnTo>
                  <a:lnTo>
                    <a:pt x="0" y="2081390"/>
                  </a:lnTo>
                  <a:lnTo>
                    <a:pt x="0" y="2103513"/>
                  </a:lnTo>
                  <a:lnTo>
                    <a:pt x="1264945" y="838644"/>
                  </a:lnTo>
                  <a:close/>
                </a:path>
                <a:path w="1400175" h="2999104">
                  <a:moveTo>
                    <a:pt x="1289126" y="2050021"/>
                  </a:moveTo>
                  <a:lnTo>
                    <a:pt x="434492" y="2904629"/>
                  </a:lnTo>
                  <a:lnTo>
                    <a:pt x="472617" y="2888615"/>
                  </a:lnTo>
                  <a:lnTo>
                    <a:pt x="1273136" y="2088184"/>
                  </a:lnTo>
                  <a:lnTo>
                    <a:pt x="1289126" y="2050021"/>
                  </a:lnTo>
                  <a:close/>
                </a:path>
                <a:path w="1400175" h="2999104">
                  <a:moveTo>
                    <a:pt x="1301699" y="927658"/>
                  </a:moveTo>
                  <a:lnTo>
                    <a:pt x="1299667" y="922312"/>
                  </a:lnTo>
                  <a:lnTo>
                    <a:pt x="1297673" y="916940"/>
                  </a:lnTo>
                  <a:lnTo>
                    <a:pt x="1295590" y="911618"/>
                  </a:lnTo>
                  <a:lnTo>
                    <a:pt x="0" y="2207145"/>
                  </a:lnTo>
                  <a:lnTo>
                    <a:pt x="0" y="2229294"/>
                  </a:lnTo>
                  <a:lnTo>
                    <a:pt x="1301699" y="927658"/>
                  </a:lnTo>
                  <a:close/>
                </a:path>
                <a:path w="1400175" h="2999104">
                  <a:moveTo>
                    <a:pt x="1333703" y="1021422"/>
                  </a:moveTo>
                  <a:lnTo>
                    <a:pt x="1330210" y="1010158"/>
                  </a:lnTo>
                  <a:lnTo>
                    <a:pt x="1328432" y="1004557"/>
                  </a:lnTo>
                  <a:lnTo>
                    <a:pt x="0" y="2332939"/>
                  </a:lnTo>
                  <a:lnTo>
                    <a:pt x="0" y="2355062"/>
                  </a:lnTo>
                  <a:lnTo>
                    <a:pt x="1333703" y="1021422"/>
                  </a:lnTo>
                  <a:close/>
                </a:path>
                <a:path w="1400175" h="2999104">
                  <a:moveTo>
                    <a:pt x="1351216" y="1862175"/>
                  </a:moveTo>
                  <a:lnTo>
                    <a:pt x="246608" y="2966694"/>
                  </a:lnTo>
                  <a:lnTo>
                    <a:pt x="276961" y="2958477"/>
                  </a:lnTo>
                  <a:lnTo>
                    <a:pt x="1342999" y="1892503"/>
                  </a:lnTo>
                  <a:lnTo>
                    <a:pt x="1351216" y="1862175"/>
                  </a:lnTo>
                  <a:close/>
                </a:path>
                <a:path w="1400175" h="2999104">
                  <a:moveTo>
                    <a:pt x="1360385" y="1120495"/>
                  </a:moveTo>
                  <a:lnTo>
                    <a:pt x="1359001" y="1114526"/>
                  </a:lnTo>
                  <a:lnTo>
                    <a:pt x="1356042" y="1102715"/>
                  </a:lnTo>
                  <a:lnTo>
                    <a:pt x="0" y="2458694"/>
                  </a:lnTo>
                  <a:lnTo>
                    <a:pt x="0" y="2480818"/>
                  </a:lnTo>
                  <a:lnTo>
                    <a:pt x="1360385" y="1120495"/>
                  </a:lnTo>
                  <a:close/>
                </a:path>
                <a:path w="1400175" h="2999104">
                  <a:moveTo>
                    <a:pt x="1381036" y="1225638"/>
                  </a:moveTo>
                  <a:lnTo>
                    <a:pt x="1378978" y="1212964"/>
                  </a:lnTo>
                  <a:lnTo>
                    <a:pt x="1377886" y="1206652"/>
                  </a:lnTo>
                  <a:lnTo>
                    <a:pt x="0" y="2584462"/>
                  </a:lnTo>
                  <a:lnTo>
                    <a:pt x="0" y="2606598"/>
                  </a:lnTo>
                  <a:lnTo>
                    <a:pt x="1381036" y="1225638"/>
                  </a:lnTo>
                  <a:close/>
                </a:path>
                <a:path w="1400175" h="2999104">
                  <a:moveTo>
                    <a:pt x="1383550" y="1704073"/>
                  </a:moveTo>
                  <a:lnTo>
                    <a:pt x="88519" y="2999016"/>
                  </a:lnTo>
                  <a:lnTo>
                    <a:pt x="114935" y="2994749"/>
                  </a:lnTo>
                  <a:lnTo>
                    <a:pt x="1379283" y="1730489"/>
                  </a:lnTo>
                  <a:lnTo>
                    <a:pt x="1383550" y="1704073"/>
                  </a:lnTo>
                  <a:close/>
                </a:path>
                <a:path w="1400175" h="2999104">
                  <a:moveTo>
                    <a:pt x="1394853" y="1337576"/>
                  </a:moveTo>
                  <a:lnTo>
                    <a:pt x="1394282" y="1330807"/>
                  </a:lnTo>
                  <a:lnTo>
                    <a:pt x="1393723" y="1324013"/>
                  </a:lnTo>
                  <a:lnTo>
                    <a:pt x="1393050" y="1317244"/>
                  </a:lnTo>
                  <a:lnTo>
                    <a:pt x="0" y="2710256"/>
                  </a:lnTo>
                  <a:lnTo>
                    <a:pt x="0" y="2732392"/>
                  </a:lnTo>
                  <a:lnTo>
                    <a:pt x="1394853" y="1337576"/>
                  </a:lnTo>
                  <a:close/>
                </a:path>
                <a:path w="1400175" h="2999104">
                  <a:moveTo>
                    <a:pt x="1398079" y="1563763"/>
                  </a:moveTo>
                  <a:lnTo>
                    <a:pt x="0" y="2961767"/>
                  </a:lnTo>
                  <a:lnTo>
                    <a:pt x="0" y="2983903"/>
                  </a:lnTo>
                  <a:lnTo>
                    <a:pt x="1396580" y="1587398"/>
                  </a:lnTo>
                  <a:lnTo>
                    <a:pt x="1397139" y="1579537"/>
                  </a:lnTo>
                  <a:lnTo>
                    <a:pt x="1397596" y="1571650"/>
                  </a:lnTo>
                  <a:lnTo>
                    <a:pt x="1398079" y="1563763"/>
                  </a:lnTo>
                  <a:close/>
                </a:path>
                <a:path w="1400175" h="2999104">
                  <a:moveTo>
                    <a:pt x="1400162" y="1435912"/>
                  </a:moveTo>
                  <a:lnTo>
                    <a:pt x="0" y="2836011"/>
                  </a:lnTo>
                  <a:lnTo>
                    <a:pt x="0" y="2858147"/>
                  </a:lnTo>
                  <a:lnTo>
                    <a:pt x="1400162" y="1458061"/>
                  </a:lnTo>
                  <a:lnTo>
                    <a:pt x="1400162" y="1435912"/>
                  </a:lnTo>
                  <a:close/>
                </a:path>
              </a:pathLst>
            </a:custGeom>
            <a:solidFill>
              <a:srgbClr val="FFF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4340"/>
              <a:ext cx="2543787" cy="446085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1385887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1757362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2128837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2500312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2871787"/>
            <a:ext cx="85725" cy="857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3243262"/>
            <a:ext cx="85725" cy="85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3614737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3986212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4357687"/>
            <a:ext cx="85725" cy="857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4729162"/>
            <a:ext cx="85725" cy="857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5100637"/>
            <a:ext cx="85725" cy="857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5472112"/>
            <a:ext cx="85725" cy="857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5843587"/>
            <a:ext cx="85725" cy="857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395" y="6215062"/>
            <a:ext cx="85725" cy="857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187723" y="1179201"/>
            <a:ext cx="6402705" cy="522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11850">
              <a:lnSpc>
                <a:spcPct val="116100"/>
              </a:lnSpc>
              <a:spcBef>
                <a:spcPts val="95"/>
              </a:spcBef>
            </a:pPr>
            <a:r>
              <a:rPr sz="2100" spc="100" dirty="0">
                <a:latin typeface="Trebuchet MS"/>
                <a:cs typeface="Trebuchet MS"/>
              </a:rPr>
              <a:t>age </a:t>
            </a:r>
            <a:r>
              <a:rPr sz="2100" spc="-25" dirty="0">
                <a:latin typeface="Trebuchet MS"/>
                <a:cs typeface="Trebuchet MS"/>
              </a:rPr>
              <a:t>sex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70" dirty="0">
                <a:latin typeface="Trebuchet MS"/>
                <a:cs typeface="Trebuchet MS"/>
              </a:rPr>
              <a:t>cp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(chest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pain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type)</a:t>
            </a:r>
            <a:endParaRPr sz="2100">
              <a:latin typeface="Trebuchet MS"/>
              <a:cs typeface="Trebuchet MS"/>
            </a:endParaRPr>
          </a:p>
          <a:p>
            <a:pPr marL="12700" marR="2508250">
              <a:lnSpc>
                <a:spcPct val="116100"/>
              </a:lnSpc>
            </a:pPr>
            <a:r>
              <a:rPr sz="2100" dirty="0">
                <a:latin typeface="Trebuchet MS"/>
                <a:cs typeface="Trebuchet MS"/>
              </a:rPr>
              <a:t>restbps</a:t>
            </a:r>
            <a:r>
              <a:rPr sz="2100" spc="12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(resting</a:t>
            </a:r>
            <a:r>
              <a:rPr sz="2100" spc="12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blood</a:t>
            </a:r>
            <a:r>
              <a:rPr sz="2100" spc="12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pressure) </a:t>
            </a:r>
            <a:r>
              <a:rPr sz="2100" dirty="0">
                <a:latin typeface="Trebuchet MS"/>
                <a:cs typeface="Trebuchet MS"/>
              </a:rPr>
              <a:t>chol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(cholesterol)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dirty="0">
                <a:latin typeface="Trebuchet MS"/>
                <a:cs typeface="Trebuchet MS"/>
              </a:rPr>
              <a:t>fbs</a:t>
            </a:r>
            <a:r>
              <a:rPr sz="2100" spc="18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(fasting</a:t>
            </a:r>
            <a:r>
              <a:rPr sz="2100" spc="19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blood</a:t>
            </a:r>
            <a:r>
              <a:rPr sz="2100" spc="19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sugar)</a:t>
            </a:r>
            <a:endParaRPr sz="2100">
              <a:latin typeface="Trebuchet MS"/>
              <a:cs typeface="Trebuchet MS"/>
            </a:endParaRPr>
          </a:p>
          <a:p>
            <a:pPr marL="12700" marR="834390">
              <a:lnSpc>
                <a:spcPct val="116100"/>
              </a:lnSpc>
            </a:pPr>
            <a:r>
              <a:rPr sz="2100" dirty="0">
                <a:latin typeface="Trebuchet MS"/>
                <a:cs typeface="Trebuchet MS"/>
              </a:rPr>
              <a:t>restecg</a:t>
            </a:r>
            <a:r>
              <a:rPr sz="2100" spc="34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(resting</a:t>
            </a:r>
            <a:r>
              <a:rPr sz="2100" spc="34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electrocardiographic</a:t>
            </a:r>
            <a:r>
              <a:rPr sz="2100" spc="34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results) </a:t>
            </a:r>
            <a:r>
              <a:rPr sz="2100" dirty="0">
                <a:latin typeface="Trebuchet MS"/>
                <a:cs typeface="Trebuchet MS"/>
              </a:rPr>
              <a:t>thalach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(maximum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heart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rate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achieved)</a:t>
            </a:r>
            <a:r>
              <a:rPr sz="2100" spc="60" dirty="0">
                <a:latin typeface="Trebuchet MS"/>
                <a:cs typeface="Trebuchet MS"/>
              </a:rPr>
              <a:t> exang</a:t>
            </a:r>
            <a:r>
              <a:rPr sz="2100" spc="1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(exercise</a:t>
            </a:r>
            <a:r>
              <a:rPr sz="2100" spc="1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induced</a:t>
            </a:r>
            <a:r>
              <a:rPr sz="2100" spc="13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angina)</a:t>
            </a:r>
            <a:endParaRPr sz="2100">
              <a:latin typeface="Trebuchet MS"/>
              <a:cs typeface="Trebuchet MS"/>
            </a:endParaRPr>
          </a:p>
          <a:p>
            <a:pPr marL="12700" marR="746760">
              <a:lnSpc>
                <a:spcPct val="116100"/>
              </a:lnSpc>
            </a:pPr>
            <a:r>
              <a:rPr sz="2100" dirty="0">
                <a:latin typeface="Trebuchet MS"/>
                <a:cs typeface="Trebuchet MS"/>
              </a:rPr>
              <a:t>oldpeak</a:t>
            </a:r>
            <a:r>
              <a:rPr sz="2100" spc="14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(ST</a:t>
            </a:r>
            <a:r>
              <a:rPr sz="2100" spc="15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depression</a:t>
            </a:r>
            <a:r>
              <a:rPr sz="2100" spc="14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induced</a:t>
            </a:r>
            <a:r>
              <a:rPr sz="2100" spc="15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by</a:t>
            </a:r>
            <a:r>
              <a:rPr sz="2100" spc="14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exercise) </a:t>
            </a:r>
            <a:r>
              <a:rPr sz="2100" dirty="0">
                <a:latin typeface="Trebuchet MS"/>
                <a:cs typeface="Trebuchet MS"/>
              </a:rPr>
              <a:t>slope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(slope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of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the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peak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exercise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ST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segment)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</a:pPr>
            <a:r>
              <a:rPr sz="2100" spc="110" dirty="0">
                <a:latin typeface="Trebuchet MS"/>
                <a:cs typeface="Trebuchet MS"/>
              </a:rPr>
              <a:t>ca</a:t>
            </a:r>
            <a:r>
              <a:rPr sz="2100" spc="2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(number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of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major</a:t>
            </a:r>
            <a:r>
              <a:rPr sz="2100" spc="2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vessels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colored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by</a:t>
            </a:r>
            <a:r>
              <a:rPr sz="2100" spc="2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fluoroscopy) </a:t>
            </a:r>
            <a:r>
              <a:rPr sz="2100" dirty="0">
                <a:latin typeface="Trebuchet MS"/>
                <a:cs typeface="Trebuchet MS"/>
              </a:rPr>
              <a:t>thal</a:t>
            </a:r>
            <a:r>
              <a:rPr sz="2100" spc="-5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(thalassemia)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100" dirty="0">
                <a:latin typeface="Trebuchet MS"/>
                <a:cs typeface="Trebuchet MS"/>
              </a:rPr>
              <a:t>target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(heart</a:t>
            </a:r>
            <a:r>
              <a:rPr sz="2100" spc="60" dirty="0">
                <a:latin typeface="Trebuchet MS"/>
                <a:cs typeface="Trebuchet MS"/>
              </a:rPr>
              <a:t> </a:t>
            </a:r>
            <a:r>
              <a:rPr sz="2100" spc="45" dirty="0">
                <a:latin typeface="Trebuchet MS"/>
                <a:cs typeface="Trebuchet MS"/>
              </a:rPr>
              <a:t>disease</a:t>
            </a:r>
            <a:r>
              <a:rPr sz="2100" spc="6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diagnosis)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19375" cy="4423410"/>
            <a:chOff x="0" y="0"/>
            <a:chExt cx="2619375" cy="44234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619375" cy="3086735"/>
            </a:xfrm>
            <a:custGeom>
              <a:avLst/>
              <a:gdLst/>
              <a:ahLst/>
              <a:cxnLst/>
              <a:rect l="l" t="t" r="r" b="b"/>
              <a:pathLst>
                <a:path w="2619375" h="3086735">
                  <a:moveTo>
                    <a:pt x="609709" y="3073730"/>
                  </a:moveTo>
                  <a:lnTo>
                    <a:pt x="0" y="3073730"/>
                  </a:lnTo>
                  <a:lnTo>
                    <a:pt x="0" y="0"/>
                  </a:lnTo>
                  <a:lnTo>
                    <a:pt x="2490511" y="0"/>
                  </a:lnTo>
                  <a:lnTo>
                    <a:pt x="2505196" y="38430"/>
                  </a:lnTo>
                  <a:lnTo>
                    <a:pt x="2518901" y="89230"/>
                  </a:lnTo>
                  <a:lnTo>
                    <a:pt x="2531748" y="127330"/>
                  </a:lnTo>
                  <a:lnTo>
                    <a:pt x="2543724" y="178130"/>
                  </a:lnTo>
                  <a:lnTo>
                    <a:pt x="2554828" y="216230"/>
                  </a:lnTo>
                  <a:lnTo>
                    <a:pt x="2565062" y="267030"/>
                  </a:lnTo>
                  <a:lnTo>
                    <a:pt x="2574424" y="305130"/>
                  </a:lnTo>
                  <a:lnTo>
                    <a:pt x="2582906" y="355930"/>
                  </a:lnTo>
                  <a:lnTo>
                    <a:pt x="2590501" y="394030"/>
                  </a:lnTo>
                  <a:lnTo>
                    <a:pt x="2597207" y="444830"/>
                  </a:lnTo>
                  <a:lnTo>
                    <a:pt x="2603024" y="495630"/>
                  </a:lnTo>
                  <a:lnTo>
                    <a:pt x="2607953" y="533730"/>
                  </a:lnTo>
                  <a:lnTo>
                    <a:pt x="2611990" y="584530"/>
                  </a:lnTo>
                  <a:lnTo>
                    <a:pt x="2615129" y="622630"/>
                  </a:lnTo>
                  <a:lnTo>
                    <a:pt x="2617372" y="673430"/>
                  </a:lnTo>
                  <a:lnTo>
                    <a:pt x="2618717" y="724230"/>
                  </a:lnTo>
                  <a:lnTo>
                    <a:pt x="2619166" y="762330"/>
                  </a:lnTo>
                  <a:lnTo>
                    <a:pt x="2618717" y="813130"/>
                  </a:lnTo>
                  <a:lnTo>
                    <a:pt x="2617372" y="851230"/>
                  </a:lnTo>
                  <a:lnTo>
                    <a:pt x="2615129" y="902030"/>
                  </a:lnTo>
                  <a:lnTo>
                    <a:pt x="2611990" y="952830"/>
                  </a:lnTo>
                  <a:lnTo>
                    <a:pt x="2607953" y="990930"/>
                  </a:lnTo>
                  <a:lnTo>
                    <a:pt x="2603024" y="1041730"/>
                  </a:lnTo>
                  <a:lnTo>
                    <a:pt x="2597207" y="1079830"/>
                  </a:lnTo>
                  <a:lnTo>
                    <a:pt x="2590501" y="1130630"/>
                  </a:lnTo>
                  <a:lnTo>
                    <a:pt x="2582906" y="1168730"/>
                  </a:lnTo>
                  <a:lnTo>
                    <a:pt x="2574424" y="1219530"/>
                  </a:lnTo>
                  <a:lnTo>
                    <a:pt x="2565062" y="1257630"/>
                  </a:lnTo>
                  <a:lnTo>
                    <a:pt x="2554828" y="1308430"/>
                  </a:lnTo>
                  <a:lnTo>
                    <a:pt x="2543724" y="1346530"/>
                  </a:lnTo>
                  <a:lnTo>
                    <a:pt x="2531748" y="1397330"/>
                  </a:lnTo>
                  <a:lnTo>
                    <a:pt x="2518901" y="1435430"/>
                  </a:lnTo>
                  <a:lnTo>
                    <a:pt x="2505196" y="1486230"/>
                  </a:lnTo>
                  <a:lnTo>
                    <a:pt x="2490645" y="1524330"/>
                  </a:lnTo>
                  <a:lnTo>
                    <a:pt x="2475248" y="1575130"/>
                  </a:lnTo>
                  <a:lnTo>
                    <a:pt x="2459006" y="1613230"/>
                  </a:lnTo>
                  <a:lnTo>
                    <a:pt x="2441919" y="1651330"/>
                  </a:lnTo>
                  <a:lnTo>
                    <a:pt x="2424003" y="1702130"/>
                  </a:lnTo>
                  <a:lnTo>
                    <a:pt x="2405275" y="1740230"/>
                  </a:lnTo>
                  <a:lnTo>
                    <a:pt x="2385735" y="1778330"/>
                  </a:lnTo>
                  <a:lnTo>
                    <a:pt x="2365383" y="1816430"/>
                  </a:lnTo>
                  <a:lnTo>
                    <a:pt x="2344219" y="1867230"/>
                  </a:lnTo>
                  <a:lnTo>
                    <a:pt x="2322265" y="1905330"/>
                  </a:lnTo>
                  <a:lnTo>
                    <a:pt x="2299540" y="1943430"/>
                  </a:lnTo>
                  <a:lnTo>
                    <a:pt x="2276044" y="1981530"/>
                  </a:lnTo>
                  <a:lnTo>
                    <a:pt x="2251779" y="2019630"/>
                  </a:lnTo>
                  <a:lnTo>
                    <a:pt x="2226743" y="2057730"/>
                  </a:lnTo>
                  <a:lnTo>
                    <a:pt x="2200961" y="2095830"/>
                  </a:lnTo>
                  <a:lnTo>
                    <a:pt x="2174458" y="2133930"/>
                  </a:lnTo>
                  <a:lnTo>
                    <a:pt x="2147233" y="2172030"/>
                  </a:lnTo>
                  <a:lnTo>
                    <a:pt x="2119288" y="2210130"/>
                  </a:lnTo>
                  <a:lnTo>
                    <a:pt x="2090621" y="2235530"/>
                  </a:lnTo>
                  <a:lnTo>
                    <a:pt x="2061260" y="2273630"/>
                  </a:lnTo>
                  <a:lnTo>
                    <a:pt x="2031234" y="2311730"/>
                  </a:lnTo>
                  <a:lnTo>
                    <a:pt x="2000543" y="2349830"/>
                  </a:lnTo>
                  <a:lnTo>
                    <a:pt x="1969186" y="2375230"/>
                  </a:lnTo>
                  <a:lnTo>
                    <a:pt x="1937164" y="2413330"/>
                  </a:lnTo>
                  <a:lnTo>
                    <a:pt x="1904508" y="2438730"/>
                  </a:lnTo>
                  <a:lnTo>
                    <a:pt x="1871248" y="2476830"/>
                  </a:lnTo>
                  <a:lnTo>
                    <a:pt x="1837385" y="2502230"/>
                  </a:lnTo>
                  <a:lnTo>
                    <a:pt x="1802920" y="2540330"/>
                  </a:lnTo>
                  <a:lnTo>
                    <a:pt x="1767851" y="2565730"/>
                  </a:lnTo>
                  <a:lnTo>
                    <a:pt x="1732213" y="2591130"/>
                  </a:lnTo>
                  <a:lnTo>
                    <a:pt x="1696040" y="2616530"/>
                  </a:lnTo>
                  <a:lnTo>
                    <a:pt x="1659332" y="2641930"/>
                  </a:lnTo>
                  <a:lnTo>
                    <a:pt x="1622089" y="2680030"/>
                  </a:lnTo>
                  <a:lnTo>
                    <a:pt x="1546035" y="2730830"/>
                  </a:lnTo>
                  <a:lnTo>
                    <a:pt x="1507297" y="2743530"/>
                  </a:lnTo>
                  <a:lnTo>
                    <a:pt x="1428437" y="2794330"/>
                  </a:lnTo>
                  <a:lnTo>
                    <a:pt x="1347768" y="2845130"/>
                  </a:lnTo>
                  <a:lnTo>
                    <a:pt x="1306838" y="2857830"/>
                  </a:lnTo>
                  <a:lnTo>
                    <a:pt x="1265524" y="2883230"/>
                  </a:lnTo>
                  <a:lnTo>
                    <a:pt x="1223826" y="2895930"/>
                  </a:lnTo>
                  <a:lnTo>
                    <a:pt x="1181745" y="2921330"/>
                  </a:lnTo>
                  <a:lnTo>
                    <a:pt x="1053562" y="2959430"/>
                  </a:lnTo>
                  <a:lnTo>
                    <a:pt x="1010230" y="2984830"/>
                  </a:lnTo>
                  <a:lnTo>
                    <a:pt x="878585" y="3022930"/>
                  </a:lnTo>
                  <a:lnTo>
                    <a:pt x="834253" y="3022930"/>
                  </a:lnTo>
                  <a:lnTo>
                    <a:pt x="699991" y="3061030"/>
                  </a:lnTo>
                  <a:lnTo>
                    <a:pt x="654916" y="3061030"/>
                  </a:lnTo>
                  <a:lnTo>
                    <a:pt x="609709" y="3073730"/>
                  </a:lnTo>
                  <a:close/>
                </a:path>
                <a:path w="2619375" h="3086735">
                  <a:moveTo>
                    <a:pt x="518900" y="3086430"/>
                  </a:moveTo>
                  <a:lnTo>
                    <a:pt x="62434" y="3086430"/>
                  </a:lnTo>
                  <a:lnTo>
                    <a:pt x="16964" y="3073730"/>
                  </a:lnTo>
                  <a:lnTo>
                    <a:pt x="564370" y="3073730"/>
                  </a:lnTo>
                  <a:lnTo>
                    <a:pt x="518900" y="3086430"/>
                  </a:lnTo>
                  <a:close/>
                </a:path>
              </a:pathLst>
            </a:custGeom>
            <a:solidFill>
              <a:srgbClr val="FFF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7652"/>
              <a:ext cx="115434" cy="1154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336331"/>
              <a:ext cx="2456815" cy="3086735"/>
            </a:xfrm>
            <a:custGeom>
              <a:avLst/>
              <a:gdLst/>
              <a:ahLst/>
              <a:cxnLst/>
              <a:rect l="l" t="t" r="r" b="b"/>
              <a:pathLst>
                <a:path w="2456815" h="3086735">
                  <a:moveTo>
                    <a:pt x="361340" y="101168"/>
                  </a:moveTo>
                  <a:lnTo>
                    <a:pt x="342925" y="108356"/>
                  </a:lnTo>
                  <a:lnTo>
                    <a:pt x="324624" y="115760"/>
                  </a:lnTo>
                  <a:lnTo>
                    <a:pt x="0" y="440372"/>
                  </a:lnTo>
                  <a:lnTo>
                    <a:pt x="0" y="462508"/>
                  </a:lnTo>
                  <a:lnTo>
                    <a:pt x="361340" y="101168"/>
                  </a:lnTo>
                  <a:close/>
                </a:path>
                <a:path w="2456815" h="3086735">
                  <a:moveTo>
                    <a:pt x="544283" y="44005"/>
                  </a:moveTo>
                  <a:lnTo>
                    <a:pt x="521970" y="49631"/>
                  </a:lnTo>
                  <a:lnTo>
                    <a:pt x="514553" y="51587"/>
                  </a:lnTo>
                  <a:lnTo>
                    <a:pt x="0" y="566140"/>
                  </a:lnTo>
                  <a:lnTo>
                    <a:pt x="0" y="588289"/>
                  </a:lnTo>
                  <a:lnTo>
                    <a:pt x="544283" y="44005"/>
                  </a:lnTo>
                  <a:close/>
                </a:path>
                <a:path w="2456815" h="3086735">
                  <a:moveTo>
                    <a:pt x="699744" y="14325"/>
                  </a:moveTo>
                  <a:lnTo>
                    <a:pt x="673900" y="18034"/>
                  </a:lnTo>
                  <a:lnTo>
                    <a:pt x="0" y="691921"/>
                  </a:lnTo>
                  <a:lnTo>
                    <a:pt x="0" y="714070"/>
                  </a:lnTo>
                  <a:lnTo>
                    <a:pt x="699744" y="14325"/>
                  </a:lnTo>
                  <a:close/>
                </a:path>
                <a:path w="2456815" h="3086735">
                  <a:moveTo>
                    <a:pt x="838441" y="1422"/>
                  </a:moveTo>
                  <a:lnTo>
                    <a:pt x="830580" y="1803"/>
                  </a:lnTo>
                  <a:lnTo>
                    <a:pt x="814946" y="2781"/>
                  </a:lnTo>
                  <a:lnTo>
                    <a:pt x="0" y="817714"/>
                  </a:lnTo>
                  <a:lnTo>
                    <a:pt x="0" y="839851"/>
                  </a:lnTo>
                  <a:lnTo>
                    <a:pt x="838441" y="1422"/>
                  </a:lnTo>
                  <a:close/>
                </a:path>
                <a:path w="2456815" h="3086735">
                  <a:moveTo>
                    <a:pt x="965060" y="571"/>
                  </a:moveTo>
                  <a:lnTo>
                    <a:pt x="943508" y="0"/>
                  </a:lnTo>
                  <a:lnTo>
                    <a:pt x="0" y="943483"/>
                  </a:lnTo>
                  <a:lnTo>
                    <a:pt x="0" y="965606"/>
                  </a:lnTo>
                  <a:lnTo>
                    <a:pt x="965060" y="571"/>
                  </a:lnTo>
                  <a:close/>
                </a:path>
                <a:path w="2456815" h="3086735">
                  <a:moveTo>
                    <a:pt x="1082471" y="8915"/>
                  </a:moveTo>
                  <a:lnTo>
                    <a:pt x="1069124" y="7493"/>
                  </a:lnTo>
                  <a:lnTo>
                    <a:pt x="1062418" y="6858"/>
                  </a:lnTo>
                  <a:lnTo>
                    <a:pt x="0" y="1069251"/>
                  </a:lnTo>
                  <a:lnTo>
                    <a:pt x="0" y="1091374"/>
                  </a:lnTo>
                  <a:lnTo>
                    <a:pt x="1082471" y="8915"/>
                  </a:lnTo>
                  <a:close/>
                </a:path>
                <a:path w="2456815" h="3086735">
                  <a:moveTo>
                    <a:pt x="1192263" y="24904"/>
                  </a:moveTo>
                  <a:lnTo>
                    <a:pt x="1186027" y="23761"/>
                  </a:lnTo>
                  <a:lnTo>
                    <a:pt x="1173429" y="21615"/>
                  </a:lnTo>
                  <a:lnTo>
                    <a:pt x="0" y="1195019"/>
                  </a:lnTo>
                  <a:lnTo>
                    <a:pt x="0" y="1217142"/>
                  </a:lnTo>
                  <a:lnTo>
                    <a:pt x="1192263" y="24904"/>
                  </a:lnTo>
                  <a:close/>
                </a:path>
                <a:path w="2456815" h="3086735">
                  <a:moveTo>
                    <a:pt x="1295527" y="47459"/>
                  </a:moveTo>
                  <a:lnTo>
                    <a:pt x="1289608" y="45948"/>
                  </a:lnTo>
                  <a:lnTo>
                    <a:pt x="1277721" y="43103"/>
                  </a:lnTo>
                  <a:lnTo>
                    <a:pt x="0" y="1320787"/>
                  </a:lnTo>
                  <a:lnTo>
                    <a:pt x="0" y="1342923"/>
                  </a:lnTo>
                  <a:lnTo>
                    <a:pt x="1295527" y="47459"/>
                  </a:lnTo>
                  <a:close/>
                </a:path>
                <a:path w="2456815" h="3086735">
                  <a:moveTo>
                    <a:pt x="1392910" y="75831"/>
                  </a:moveTo>
                  <a:lnTo>
                    <a:pt x="1381798" y="72161"/>
                  </a:lnTo>
                  <a:lnTo>
                    <a:pt x="1376184" y="70408"/>
                  </a:lnTo>
                  <a:lnTo>
                    <a:pt x="0" y="1446555"/>
                  </a:lnTo>
                  <a:lnTo>
                    <a:pt x="0" y="1468704"/>
                  </a:lnTo>
                  <a:lnTo>
                    <a:pt x="1392910" y="75831"/>
                  </a:lnTo>
                  <a:close/>
                </a:path>
                <a:path w="2456815" h="3086735">
                  <a:moveTo>
                    <a:pt x="1485214" y="109283"/>
                  </a:moveTo>
                  <a:lnTo>
                    <a:pt x="1469313" y="103047"/>
                  </a:lnTo>
                  <a:lnTo>
                    <a:pt x="0" y="1572336"/>
                  </a:lnTo>
                  <a:lnTo>
                    <a:pt x="0" y="1594459"/>
                  </a:lnTo>
                  <a:lnTo>
                    <a:pt x="1485214" y="109283"/>
                  </a:lnTo>
                  <a:close/>
                </a:path>
                <a:path w="2456815" h="3086735">
                  <a:moveTo>
                    <a:pt x="1572793" y="147497"/>
                  </a:moveTo>
                  <a:lnTo>
                    <a:pt x="1567764" y="145122"/>
                  </a:lnTo>
                  <a:lnTo>
                    <a:pt x="1557705" y="140449"/>
                  </a:lnTo>
                  <a:lnTo>
                    <a:pt x="0" y="1698117"/>
                  </a:lnTo>
                  <a:lnTo>
                    <a:pt x="0" y="1720240"/>
                  </a:lnTo>
                  <a:lnTo>
                    <a:pt x="1572793" y="147497"/>
                  </a:lnTo>
                  <a:close/>
                </a:path>
                <a:path w="2456815" h="3086735">
                  <a:moveTo>
                    <a:pt x="1656029" y="190055"/>
                  </a:moveTo>
                  <a:lnTo>
                    <a:pt x="1651254" y="187426"/>
                  </a:lnTo>
                  <a:lnTo>
                    <a:pt x="1641690" y="182257"/>
                  </a:lnTo>
                  <a:lnTo>
                    <a:pt x="0" y="1823897"/>
                  </a:lnTo>
                  <a:lnTo>
                    <a:pt x="0" y="1846021"/>
                  </a:lnTo>
                  <a:lnTo>
                    <a:pt x="1656029" y="190055"/>
                  </a:lnTo>
                  <a:close/>
                </a:path>
                <a:path w="2456815" h="3086735">
                  <a:moveTo>
                    <a:pt x="1735112" y="236728"/>
                  </a:moveTo>
                  <a:lnTo>
                    <a:pt x="1730590" y="233857"/>
                  </a:lnTo>
                  <a:lnTo>
                    <a:pt x="1721497" y="228231"/>
                  </a:lnTo>
                  <a:lnTo>
                    <a:pt x="0" y="1949665"/>
                  </a:lnTo>
                  <a:lnTo>
                    <a:pt x="0" y="1971763"/>
                  </a:lnTo>
                  <a:lnTo>
                    <a:pt x="1735112" y="236728"/>
                  </a:lnTo>
                  <a:close/>
                </a:path>
                <a:path w="2456815" h="3086735">
                  <a:moveTo>
                    <a:pt x="1810346" y="287261"/>
                  </a:moveTo>
                  <a:lnTo>
                    <a:pt x="1806041" y="284187"/>
                  </a:lnTo>
                  <a:lnTo>
                    <a:pt x="1797354" y="278130"/>
                  </a:lnTo>
                  <a:lnTo>
                    <a:pt x="0" y="2075408"/>
                  </a:lnTo>
                  <a:lnTo>
                    <a:pt x="0" y="2097557"/>
                  </a:lnTo>
                  <a:lnTo>
                    <a:pt x="1810346" y="287261"/>
                  </a:lnTo>
                  <a:close/>
                </a:path>
                <a:path w="2456815" h="3086735">
                  <a:moveTo>
                    <a:pt x="1881746" y="341655"/>
                  </a:moveTo>
                  <a:lnTo>
                    <a:pt x="1873592" y="335038"/>
                  </a:lnTo>
                  <a:lnTo>
                    <a:pt x="1869490" y="331774"/>
                  </a:lnTo>
                  <a:lnTo>
                    <a:pt x="0" y="2201202"/>
                  </a:lnTo>
                  <a:lnTo>
                    <a:pt x="0" y="2223338"/>
                  </a:lnTo>
                  <a:lnTo>
                    <a:pt x="1881746" y="341655"/>
                  </a:lnTo>
                  <a:close/>
                </a:path>
                <a:path w="2456815" h="3086735">
                  <a:moveTo>
                    <a:pt x="1949589" y="399592"/>
                  </a:moveTo>
                  <a:lnTo>
                    <a:pt x="1945716" y="396087"/>
                  </a:lnTo>
                  <a:lnTo>
                    <a:pt x="1941753" y="392658"/>
                  </a:lnTo>
                  <a:lnTo>
                    <a:pt x="1937867" y="389191"/>
                  </a:lnTo>
                  <a:lnTo>
                    <a:pt x="0" y="2326957"/>
                  </a:lnTo>
                  <a:lnTo>
                    <a:pt x="0" y="2349106"/>
                  </a:lnTo>
                  <a:lnTo>
                    <a:pt x="1949589" y="399592"/>
                  </a:lnTo>
                  <a:close/>
                </a:path>
                <a:path w="2456815" h="3086735">
                  <a:moveTo>
                    <a:pt x="2013673" y="461276"/>
                  </a:moveTo>
                  <a:lnTo>
                    <a:pt x="2010003" y="457555"/>
                  </a:lnTo>
                  <a:lnTo>
                    <a:pt x="2006384" y="453796"/>
                  </a:lnTo>
                  <a:lnTo>
                    <a:pt x="2002701" y="450126"/>
                  </a:lnTo>
                  <a:lnTo>
                    <a:pt x="0" y="2452751"/>
                  </a:lnTo>
                  <a:lnTo>
                    <a:pt x="0" y="2474874"/>
                  </a:lnTo>
                  <a:lnTo>
                    <a:pt x="2013673" y="461276"/>
                  </a:lnTo>
                  <a:close/>
                </a:path>
                <a:path w="2456815" h="3086735">
                  <a:moveTo>
                    <a:pt x="2074214" y="526503"/>
                  </a:moveTo>
                  <a:lnTo>
                    <a:pt x="2070773" y="522554"/>
                  </a:lnTo>
                  <a:lnTo>
                    <a:pt x="2063826" y="514756"/>
                  </a:lnTo>
                  <a:lnTo>
                    <a:pt x="0" y="2578519"/>
                  </a:lnTo>
                  <a:lnTo>
                    <a:pt x="0" y="2600629"/>
                  </a:lnTo>
                  <a:lnTo>
                    <a:pt x="2074214" y="526503"/>
                  </a:lnTo>
                  <a:close/>
                </a:path>
                <a:path w="2456815" h="3086735">
                  <a:moveTo>
                    <a:pt x="2131161" y="595350"/>
                  </a:moveTo>
                  <a:lnTo>
                    <a:pt x="2127935" y="591197"/>
                  </a:lnTo>
                  <a:lnTo>
                    <a:pt x="2121395" y="582980"/>
                  </a:lnTo>
                  <a:lnTo>
                    <a:pt x="0" y="2704274"/>
                  </a:lnTo>
                  <a:lnTo>
                    <a:pt x="0" y="2726398"/>
                  </a:lnTo>
                  <a:lnTo>
                    <a:pt x="2131161" y="595350"/>
                  </a:lnTo>
                  <a:close/>
                </a:path>
                <a:path w="2456815" h="3086735">
                  <a:moveTo>
                    <a:pt x="2184336" y="667943"/>
                  </a:moveTo>
                  <a:lnTo>
                    <a:pt x="2175281" y="654862"/>
                  </a:lnTo>
                  <a:lnTo>
                    <a:pt x="24511" y="2805531"/>
                  </a:lnTo>
                  <a:lnTo>
                    <a:pt x="37592" y="2814586"/>
                  </a:lnTo>
                  <a:lnTo>
                    <a:pt x="2184336" y="667943"/>
                  </a:lnTo>
                  <a:close/>
                </a:path>
                <a:path w="2456815" h="3086735">
                  <a:moveTo>
                    <a:pt x="2208276" y="2382685"/>
                  </a:moveTo>
                  <a:lnTo>
                    <a:pt x="1752333" y="2838589"/>
                  </a:lnTo>
                  <a:lnTo>
                    <a:pt x="1788452" y="2814383"/>
                  </a:lnTo>
                  <a:lnTo>
                    <a:pt x="1823859" y="2789212"/>
                  </a:lnTo>
                  <a:lnTo>
                    <a:pt x="2158898" y="2454211"/>
                  </a:lnTo>
                  <a:lnTo>
                    <a:pt x="2184082" y="2418804"/>
                  </a:lnTo>
                  <a:lnTo>
                    <a:pt x="2208276" y="2382685"/>
                  </a:lnTo>
                  <a:close/>
                </a:path>
                <a:path w="2456815" h="3086735">
                  <a:moveTo>
                    <a:pt x="2233815" y="744232"/>
                  </a:moveTo>
                  <a:lnTo>
                    <a:pt x="2225332" y="730580"/>
                  </a:lnTo>
                  <a:lnTo>
                    <a:pt x="100228" y="2855607"/>
                  </a:lnTo>
                  <a:lnTo>
                    <a:pt x="113880" y="2864078"/>
                  </a:lnTo>
                  <a:lnTo>
                    <a:pt x="2233815" y="744232"/>
                  </a:lnTo>
                  <a:close/>
                </a:path>
                <a:path w="2456815" h="3086735">
                  <a:moveTo>
                    <a:pt x="2279205" y="824598"/>
                  </a:moveTo>
                  <a:lnTo>
                    <a:pt x="2271547" y="810133"/>
                  </a:lnTo>
                  <a:lnTo>
                    <a:pt x="179768" y="2901823"/>
                  </a:lnTo>
                  <a:lnTo>
                    <a:pt x="194259" y="2909468"/>
                  </a:lnTo>
                  <a:lnTo>
                    <a:pt x="2279205" y="824598"/>
                  </a:lnTo>
                  <a:close/>
                </a:path>
                <a:path w="2456815" h="3086735">
                  <a:moveTo>
                    <a:pt x="2320556" y="909053"/>
                  </a:moveTo>
                  <a:lnTo>
                    <a:pt x="2313533" y="893940"/>
                  </a:lnTo>
                  <a:lnTo>
                    <a:pt x="263575" y="2943796"/>
                  </a:lnTo>
                  <a:lnTo>
                    <a:pt x="278688" y="2950794"/>
                  </a:lnTo>
                  <a:lnTo>
                    <a:pt x="2320556" y="909053"/>
                  </a:lnTo>
                  <a:close/>
                </a:path>
                <a:path w="2456815" h="3086735">
                  <a:moveTo>
                    <a:pt x="2344737" y="2120442"/>
                  </a:moveTo>
                  <a:lnTo>
                    <a:pt x="1490103" y="2975038"/>
                  </a:lnTo>
                  <a:lnTo>
                    <a:pt x="1528229" y="2959036"/>
                  </a:lnTo>
                  <a:lnTo>
                    <a:pt x="2328748" y="2158593"/>
                  </a:lnTo>
                  <a:lnTo>
                    <a:pt x="2344737" y="2120442"/>
                  </a:lnTo>
                  <a:close/>
                </a:path>
                <a:path w="2456815" h="3086735">
                  <a:moveTo>
                    <a:pt x="2357310" y="998080"/>
                  </a:moveTo>
                  <a:lnTo>
                    <a:pt x="2351201" y="982040"/>
                  </a:lnTo>
                  <a:lnTo>
                    <a:pt x="351675" y="2981464"/>
                  </a:lnTo>
                  <a:lnTo>
                    <a:pt x="367703" y="2987586"/>
                  </a:lnTo>
                  <a:lnTo>
                    <a:pt x="2357310" y="998080"/>
                  </a:lnTo>
                  <a:close/>
                </a:path>
                <a:path w="2456815" h="3086735">
                  <a:moveTo>
                    <a:pt x="2389314" y="1091831"/>
                  </a:moveTo>
                  <a:lnTo>
                    <a:pt x="2384044" y="1074978"/>
                  </a:lnTo>
                  <a:lnTo>
                    <a:pt x="444614" y="3014332"/>
                  </a:lnTo>
                  <a:lnTo>
                    <a:pt x="461467" y="3019590"/>
                  </a:lnTo>
                  <a:lnTo>
                    <a:pt x="2389314" y="1091831"/>
                  </a:lnTo>
                  <a:close/>
                </a:path>
                <a:path w="2456815" h="3086735">
                  <a:moveTo>
                    <a:pt x="2406827" y="1932584"/>
                  </a:moveTo>
                  <a:lnTo>
                    <a:pt x="1302219" y="3037116"/>
                  </a:lnTo>
                  <a:lnTo>
                    <a:pt x="1332572" y="3028899"/>
                  </a:lnTo>
                  <a:lnTo>
                    <a:pt x="2398611" y="1962924"/>
                  </a:lnTo>
                  <a:lnTo>
                    <a:pt x="2406827" y="1932584"/>
                  </a:lnTo>
                  <a:close/>
                </a:path>
                <a:path w="2456815" h="3086735">
                  <a:moveTo>
                    <a:pt x="2415997" y="1190904"/>
                  </a:moveTo>
                  <a:lnTo>
                    <a:pt x="2411653" y="1173124"/>
                  </a:lnTo>
                  <a:lnTo>
                    <a:pt x="542747" y="3041942"/>
                  </a:lnTo>
                  <a:lnTo>
                    <a:pt x="560539" y="3046272"/>
                  </a:lnTo>
                  <a:lnTo>
                    <a:pt x="2415997" y="1190904"/>
                  </a:lnTo>
                  <a:close/>
                </a:path>
                <a:path w="2456815" h="3086735">
                  <a:moveTo>
                    <a:pt x="2436647" y="1296060"/>
                  </a:moveTo>
                  <a:lnTo>
                    <a:pt x="2433497" y="1277073"/>
                  </a:lnTo>
                  <a:lnTo>
                    <a:pt x="646709" y="3063760"/>
                  </a:lnTo>
                  <a:lnTo>
                    <a:pt x="665683" y="3066897"/>
                  </a:lnTo>
                  <a:lnTo>
                    <a:pt x="2436647" y="1296060"/>
                  </a:lnTo>
                  <a:close/>
                </a:path>
                <a:path w="2456815" h="3086735">
                  <a:moveTo>
                    <a:pt x="2439162" y="1774494"/>
                  </a:moveTo>
                  <a:lnTo>
                    <a:pt x="1144130" y="3069437"/>
                  </a:lnTo>
                  <a:lnTo>
                    <a:pt x="1170546" y="3065170"/>
                  </a:lnTo>
                  <a:lnTo>
                    <a:pt x="2434894" y="1800910"/>
                  </a:lnTo>
                  <a:lnTo>
                    <a:pt x="2439162" y="1774494"/>
                  </a:lnTo>
                  <a:close/>
                </a:path>
                <a:path w="2456815" h="3086735">
                  <a:moveTo>
                    <a:pt x="2450465" y="1407998"/>
                  </a:moveTo>
                  <a:lnTo>
                    <a:pt x="2448661" y="1387665"/>
                  </a:lnTo>
                  <a:lnTo>
                    <a:pt x="757313" y="3078950"/>
                  </a:lnTo>
                  <a:lnTo>
                    <a:pt x="777646" y="3080753"/>
                  </a:lnTo>
                  <a:lnTo>
                    <a:pt x="2450465" y="1407998"/>
                  </a:lnTo>
                  <a:close/>
                </a:path>
                <a:path w="2456815" h="3086735">
                  <a:moveTo>
                    <a:pt x="2453690" y="1634172"/>
                  </a:moveTo>
                  <a:lnTo>
                    <a:pt x="1003820" y="3083966"/>
                  </a:lnTo>
                  <a:lnTo>
                    <a:pt x="1027455" y="3082455"/>
                  </a:lnTo>
                  <a:lnTo>
                    <a:pt x="2452192" y="1657807"/>
                  </a:lnTo>
                  <a:lnTo>
                    <a:pt x="2453690" y="1634172"/>
                  </a:lnTo>
                  <a:close/>
                </a:path>
                <a:path w="2456815" h="3086735">
                  <a:moveTo>
                    <a:pt x="2456230" y="1528025"/>
                  </a:moveTo>
                  <a:lnTo>
                    <a:pt x="2455964" y="1506143"/>
                  </a:lnTo>
                  <a:lnTo>
                    <a:pt x="875792" y="3086227"/>
                  </a:lnTo>
                  <a:lnTo>
                    <a:pt x="897648" y="3086519"/>
                  </a:lnTo>
                  <a:lnTo>
                    <a:pt x="2456230" y="152802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02662" y="558161"/>
            <a:ext cx="5836920" cy="884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00" spc="-20" dirty="0">
                <a:latin typeface="Cambria"/>
                <a:cs typeface="Cambria"/>
              </a:rPr>
              <a:t>Literature</a:t>
            </a:r>
            <a:r>
              <a:rPr sz="5600" spc="-235" dirty="0">
                <a:latin typeface="Cambria"/>
                <a:cs typeface="Cambria"/>
              </a:rPr>
              <a:t> </a:t>
            </a:r>
            <a:r>
              <a:rPr sz="5600" spc="60" dirty="0">
                <a:latin typeface="Cambria"/>
                <a:cs typeface="Cambria"/>
              </a:rPr>
              <a:t>review</a:t>
            </a:r>
            <a:endParaRPr sz="5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159" y="1805305"/>
            <a:ext cx="9530715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9225" marR="5080">
              <a:lnSpc>
                <a:spcPct val="115599"/>
              </a:lnSpc>
              <a:spcBef>
                <a:spcPts val="100"/>
              </a:spcBef>
            </a:pPr>
            <a:r>
              <a:rPr sz="2000" spc="-60" dirty="0">
                <a:solidFill>
                  <a:srgbClr val="FFF7D9"/>
                </a:solidFill>
                <a:latin typeface="Verdana"/>
                <a:cs typeface="Verdana"/>
              </a:rPr>
              <a:t>These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Reseach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paper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FF7D9"/>
                </a:solidFill>
                <a:latin typeface="Verdana"/>
                <a:cs typeface="Verdana"/>
              </a:rPr>
              <a:t>emphasizes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the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7D9"/>
                </a:solidFill>
                <a:latin typeface="Verdana"/>
                <a:cs typeface="Verdana"/>
              </a:rPr>
              <a:t>use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of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machine </a:t>
            </a:r>
            <a:r>
              <a:rPr sz="2000" spc="-55" dirty="0">
                <a:solidFill>
                  <a:srgbClr val="FFF7D9"/>
                </a:solidFill>
                <a:latin typeface="Verdana"/>
                <a:cs typeface="Verdana"/>
              </a:rPr>
              <a:t>learning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FFF7D9"/>
                </a:solidFill>
                <a:latin typeface="Verdana"/>
                <a:cs typeface="Verdana"/>
              </a:rPr>
              <a:t>(ML)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and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Explainable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45" dirty="0">
                <a:solidFill>
                  <a:srgbClr val="FFF7D9"/>
                </a:solidFill>
                <a:latin typeface="Verdana"/>
                <a:cs typeface="Verdana"/>
              </a:rPr>
              <a:t>AI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95" dirty="0">
                <a:solidFill>
                  <a:srgbClr val="FFF7D9"/>
                </a:solidFill>
                <a:latin typeface="Verdana"/>
                <a:cs typeface="Verdana"/>
              </a:rPr>
              <a:t>(XAI)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techniques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for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heart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disease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prediction,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7D9"/>
                </a:solidFill>
                <a:latin typeface="Verdana"/>
                <a:cs typeface="Verdana"/>
              </a:rPr>
              <a:t>noting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the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importance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of interpretability</a:t>
            </a:r>
            <a:r>
              <a:rPr sz="2000" spc="-15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in</a:t>
            </a:r>
            <a:r>
              <a:rPr sz="2000" spc="-15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clinical</a:t>
            </a:r>
            <a:r>
              <a:rPr sz="2000" spc="-15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applications.</a:t>
            </a:r>
            <a:r>
              <a:rPr sz="2000" spc="-15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Various</a:t>
            </a:r>
            <a:r>
              <a:rPr sz="2000" spc="-15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models,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including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7D9"/>
                </a:solidFill>
                <a:latin typeface="Verdana"/>
                <a:cs typeface="Verdana"/>
              </a:rPr>
              <a:t>Random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7D9"/>
                </a:solidFill>
                <a:latin typeface="Verdana"/>
                <a:cs typeface="Verdana"/>
              </a:rPr>
              <a:t>Forest,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FFF7D9"/>
                </a:solidFill>
                <a:latin typeface="Verdana"/>
                <a:cs typeface="Verdana"/>
              </a:rPr>
              <a:t>XGBoost,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and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LightGBM,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have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demonstrated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FF7D9"/>
                </a:solidFill>
                <a:latin typeface="Verdana"/>
                <a:cs typeface="Verdana"/>
              </a:rPr>
              <a:t>high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predictive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accuracy,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with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some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achieving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7D9"/>
                </a:solidFill>
                <a:latin typeface="Verdana"/>
                <a:cs typeface="Verdana"/>
              </a:rPr>
              <a:t>over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90%.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000">
              <a:latin typeface="Verdana"/>
              <a:cs typeface="Verdana"/>
            </a:endParaRPr>
          </a:p>
          <a:p>
            <a:pPr marL="12700" marR="84455" algn="ctr">
              <a:lnSpc>
                <a:spcPct val="115599"/>
              </a:lnSpc>
            </a:pPr>
            <a:r>
              <a:rPr sz="2000" spc="-40" dirty="0">
                <a:solidFill>
                  <a:srgbClr val="FFF7D9"/>
                </a:solidFill>
                <a:latin typeface="Verdana"/>
                <a:cs typeface="Verdana"/>
              </a:rPr>
              <a:t>To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7D9"/>
                </a:solidFill>
                <a:latin typeface="Verdana"/>
                <a:cs typeface="Verdana"/>
              </a:rPr>
              <a:t>address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the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"black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FF7D9"/>
                </a:solidFill>
                <a:latin typeface="Verdana"/>
                <a:cs typeface="Verdana"/>
              </a:rPr>
              <a:t>box"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nature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of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ML,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techniques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FF7D9"/>
                </a:solidFill>
                <a:latin typeface="Verdana"/>
                <a:cs typeface="Verdana"/>
              </a:rPr>
              <a:t>like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7D9"/>
                </a:solidFill>
                <a:latin typeface="Verdana"/>
                <a:cs typeface="Verdana"/>
              </a:rPr>
              <a:t>LIME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and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SHAP</a:t>
            </a:r>
            <a:r>
              <a:rPr sz="2000" spc="-18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have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been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applied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to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25" dirty="0">
                <a:solidFill>
                  <a:srgbClr val="FFF7D9"/>
                </a:solidFill>
                <a:latin typeface="Verdana"/>
                <a:cs typeface="Verdana"/>
              </a:rPr>
              <a:t>make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predictions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7D9"/>
                </a:solidFill>
                <a:latin typeface="Verdana"/>
                <a:cs typeface="Verdana"/>
              </a:rPr>
              <a:t>more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understandable.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Studies</a:t>
            </a:r>
            <a:r>
              <a:rPr sz="2000" spc="-17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show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that </a:t>
            </a:r>
            <a:r>
              <a:rPr sz="2000" spc="-70" dirty="0">
                <a:solidFill>
                  <a:srgbClr val="FFF7D9"/>
                </a:solidFill>
                <a:latin typeface="Verdana"/>
                <a:cs typeface="Verdana"/>
              </a:rPr>
              <a:t>using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40" dirty="0">
                <a:solidFill>
                  <a:srgbClr val="FFF7D9"/>
                </a:solidFill>
                <a:latin typeface="Verdana"/>
                <a:cs typeface="Verdana"/>
              </a:rPr>
              <a:t>XAI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helps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identify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FFF7D9"/>
                </a:solidFill>
                <a:latin typeface="Verdana"/>
                <a:cs typeface="Verdana"/>
              </a:rPr>
              <a:t>key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7D9"/>
                </a:solidFill>
                <a:latin typeface="Verdana"/>
                <a:cs typeface="Verdana"/>
              </a:rPr>
              <a:t>features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influencing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7D9"/>
                </a:solidFill>
                <a:latin typeface="Verdana"/>
                <a:cs typeface="Verdana"/>
              </a:rPr>
              <a:t>heart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disease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FF7D9"/>
                </a:solidFill>
                <a:latin typeface="Verdana"/>
                <a:cs typeface="Verdana"/>
              </a:rPr>
              <a:t>risk,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thereby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increasing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7D9"/>
                </a:solidFill>
                <a:latin typeface="Verdana"/>
                <a:cs typeface="Verdana"/>
              </a:rPr>
              <a:t>trust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in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55" dirty="0">
                <a:solidFill>
                  <a:srgbClr val="FFF7D9"/>
                </a:solidFill>
                <a:latin typeface="Verdana"/>
                <a:cs typeface="Verdana"/>
              </a:rPr>
              <a:t>AI-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driven</a:t>
            </a:r>
            <a:r>
              <a:rPr sz="2000" spc="-15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7D9"/>
                </a:solidFill>
                <a:latin typeface="Verdana"/>
                <a:cs typeface="Verdana"/>
              </a:rPr>
              <a:t>models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for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healthcare.</a:t>
            </a:r>
            <a:r>
              <a:rPr sz="2000" spc="-15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This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interpretability</a:t>
            </a:r>
            <a:r>
              <a:rPr sz="2000" spc="-16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7D9"/>
                </a:solidFill>
                <a:latin typeface="Verdana"/>
                <a:cs typeface="Verdana"/>
              </a:rPr>
              <a:t>is </a:t>
            </a:r>
            <a:r>
              <a:rPr sz="2000" spc="-40" dirty="0">
                <a:solidFill>
                  <a:srgbClr val="FFF7D9"/>
                </a:solidFill>
                <a:latin typeface="Verdana"/>
                <a:cs typeface="Verdana"/>
              </a:rPr>
              <a:t>essential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to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support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7D9"/>
                </a:solidFill>
                <a:latin typeface="Verdana"/>
                <a:cs typeface="Verdana"/>
              </a:rPr>
              <a:t>informed,</a:t>
            </a:r>
            <a:r>
              <a:rPr sz="2000" spc="-170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F7D9"/>
                </a:solidFill>
                <a:latin typeface="Verdana"/>
                <a:cs typeface="Verdana"/>
              </a:rPr>
              <a:t>reliable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7D9"/>
                </a:solidFill>
                <a:latin typeface="Verdana"/>
                <a:cs typeface="Verdana"/>
              </a:rPr>
              <a:t>clinical</a:t>
            </a:r>
            <a:r>
              <a:rPr sz="2000" spc="-165" dirty="0">
                <a:solidFill>
                  <a:srgbClr val="FFF7D9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7D9"/>
                </a:solidFill>
                <a:latin typeface="Verdana"/>
                <a:cs typeface="Verdana"/>
              </a:rPr>
              <a:t>decisions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0846" y="96773"/>
            <a:ext cx="3769360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>
                <a:solidFill>
                  <a:srgbClr val="FFF7D9"/>
                </a:solidFill>
                <a:latin typeface="Cambria"/>
                <a:cs typeface="Cambria"/>
              </a:rPr>
              <a:t>Methodology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543810" cy="7315200"/>
            <a:chOff x="0" y="0"/>
            <a:chExt cx="2543810" cy="73152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2543810" cy="3657600"/>
            </a:xfrm>
            <a:custGeom>
              <a:avLst/>
              <a:gdLst/>
              <a:ahLst/>
              <a:cxnLst/>
              <a:rect l="l" t="t" r="r" b="b"/>
              <a:pathLst>
                <a:path w="2543810" h="3657600">
                  <a:moveTo>
                    <a:pt x="984906" y="3619500"/>
                  </a:moveTo>
                  <a:lnTo>
                    <a:pt x="110087" y="3619500"/>
                  </a:lnTo>
                  <a:lnTo>
                    <a:pt x="0" y="3589881"/>
                  </a:lnTo>
                  <a:lnTo>
                    <a:pt x="0" y="0"/>
                  </a:lnTo>
                  <a:lnTo>
                    <a:pt x="1636049" y="0"/>
                  </a:lnTo>
                  <a:lnTo>
                    <a:pt x="1697003" y="38099"/>
                  </a:lnTo>
                  <a:lnTo>
                    <a:pt x="1736700" y="63499"/>
                  </a:lnTo>
                  <a:lnTo>
                    <a:pt x="1775681" y="88899"/>
                  </a:lnTo>
                  <a:lnTo>
                    <a:pt x="1813945" y="126999"/>
                  </a:lnTo>
                  <a:lnTo>
                    <a:pt x="1851446" y="152399"/>
                  </a:lnTo>
                  <a:lnTo>
                    <a:pt x="1888140" y="190499"/>
                  </a:lnTo>
                  <a:lnTo>
                    <a:pt x="1924026" y="215899"/>
                  </a:lnTo>
                  <a:lnTo>
                    <a:pt x="1959104" y="253999"/>
                  </a:lnTo>
                  <a:lnTo>
                    <a:pt x="1993332" y="292099"/>
                  </a:lnTo>
                  <a:lnTo>
                    <a:pt x="2026669" y="330199"/>
                  </a:lnTo>
                  <a:lnTo>
                    <a:pt x="2059114" y="368299"/>
                  </a:lnTo>
                  <a:lnTo>
                    <a:pt x="2090668" y="406399"/>
                  </a:lnTo>
                  <a:lnTo>
                    <a:pt x="2121293" y="444499"/>
                  </a:lnTo>
                  <a:lnTo>
                    <a:pt x="2150952" y="482599"/>
                  </a:lnTo>
                  <a:lnTo>
                    <a:pt x="2179645" y="520699"/>
                  </a:lnTo>
                  <a:lnTo>
                    <a:pt x="2207371" y="558799"/>
                  </a:lnTo>
                  <a:lnTo>
                    <a:pt x="2234098" y="596899"/>
                  </a:lnTo>
                  <a:lnTo>
                    <a:pt x="2259794" y="634999"/>
                  </a:lnTo>
                  <a:lnTo>
                    <a:pt x="2284457" y="685799"/>
                  </a:lnTo>
                  <a:lnTo>
                    <a:pt x="2308089" y="723899"/>
                  </a:lnTo>
                  <a:lnTo>
                    <a:pt x="2330660" y="774699"/>
                  </a:lnTo>
                  <a:lnTo>
                    <a:pt x="2352145" y="812799"/>
                  </a:lnTo>
                  <a:lnTo>
                    <a:pt x="2372541" y="863599"/>
                  </a:lnTo>
                  <a:lnTo>
                    <a:pt x="2391850" y="901699"/>
                  </a:lnTo>
                  <a:lnTo>
                    <a:pt x="2410049" y="952499"/>
                  </a:lnTo>
                  <a:lnTo>
                    <a:pt x="2427116" y="990599"/>
                  </a:lnTo>
                  <a:lnTo>
                    <a:pt x="2443049" y="1041399"/>
                  </a:lnTo>
                  <a:lnTo>
                    <a:pt x="2457850" y="1092199"/>
                  </a:lnTo>
                  <a:lnTo>
                    <a:pt x="2471501" y="1130299"/>
                  </a:lnTo>
                  <a:lnTo>
                    <a:pt x="2483985" y="1181099"/>
                  </a:lnTo>
                  <a:lnTo>
                    <a:pt x="2495302" y="1231899"/>
                  </a:lnTo>
                  <a:lnTo>
                    <a:pt x="2505452" y="1282699"/>
                  </a:lnTo>
                  <a:lnTo>
                    <a:pt x="2514424" y="1320799"/>
                  </a:lnTo>
                  <a:lnTo>
                    <a:pt x="2522205" y="1371599"/>
                  </a:lnTo>
                  <a:lnTo>
                    <a:pt x="2528797" y="1422400"/>
                  </a:lnTo>
                  <a:lnTo>
                    <a:pt x="2534198" y="1473200"/>
                  </a:lnTo>
                  <a:lnTo>
                    <a:pt x="2538404" y="1524000"/>
                  </a:lnTo>
                  <a:lnTo>
                    <a:pt x="2541408" y="1574800"/>
                  </a:lnTo>
                  <a:lnTo>
                    <a:pt x="2543210" y="1612900"/>
                  </a:lnTo>
                  <a:lnTo>
                    <a:pt x="2543811" y="1663681"/>
                  </a:lnTo>
                  <a:lnTo>
                    <a:pt x="2543210" y="1714500"/>
                  </a:lnTo>
                  <a:lnTo>
                    <a:pt x="2541408" y="1765300"/>
                  </a:lnTo>
                  <a:lnTo>
                    <a:pt x="2538404" y="1816100"/>
                  </a:lnTo>
                  <a:lnTo>
                    <a:pt x="2534198" y="1866900"/>
                  </a:lnTo>
                  <a:lnTo>
                    <a:pt x="2528797" y="1917700"/>
                  </a:lnTo>
                  <a:lnTo>
                    <a:pt x="2522205" y="1955800"/>
                  </a:lnTo>
                  <a:lnTo>
                    <a:pt x="2514424" y="2006600"/>
                  </a:lnTo>
                  <a:lnTo>
                    <a:pt x="2505452" y="2057400"/>
                  </a:lnTo>
                  <a:lnTo>
                    <a:pt x="2495302" y="2108200"/>
                  </a:lnTo>
                  <a:lnTo>
                    <a:pt x="2483985" y="2159000"/>
                  </a:lnTo>
                  <a:lnTo>
                    <a:pt x="2471501" y="2197100"/>
                  </a:lnTo>
                  <a:lnTo>
                    <a:pt x="2457850" y="2247900"/>
                  </a:lnTo>
                  <a:lnTo>
                    <a:pt x="2443049" y="2298700"/>
                  </a:lnTo>
                  <a:lnTo>
                    <a:pt x="2427116" y="2336800"/>
                  </a:lnTo>
                  <a:lnTo>
                    <a:pt x="2410049" y="2387600"/>
                  </a:lnTo>
                  <a:lnTo>
                    <a:pt x="2391850" y="2425700"/>
                  </a:lnTo>
                  <a:lnTo>
                    <a:pt x="2372541" y="2476500"/>
                  </a:lnTo>
                  <a:lnTo>
                    <a:pt x="2352145" y="2527300"/>
                  </a:lnTo>
                  <a:lnTo>
                    <a:pt x="2330660" y="2565400"/>
                  </a:lnTo>
                  <a:lnTo>
                    <a:pt x="2308089" y="2603500"/>
                  </a:lnTo>
                  <a:lnTo>
                    <a:pt x="2284457" y="2654300"/>
                  </a:lnTo>
                  <a:lnTo>
                    <a:pt x="2259793" y="2692400"/>
                  </a:lnTo>
                  <a:lnTo>
                    <a:pt x="2234098" y="2730500"/>
                  </a:lnTo>
                  <a:lnTo>
                    <a:pt x="2207371" y="2781300"/>
                  </a:lnTo>
                  <a:lnTo>
                    <a:pt x="2179644" y="2819400"/>
                  </a:lnTo>
                  <a:lnTo>
                    <a:pt x="2150952" y="2857500"/>
                  </a:lnTo>
                  <a:lnTo>
                    <a:pt x="2121293" y="2895600"/>
                  </a:lnTo>
                  <a:lnTo>
                    <a:pt x="2090668" y="2933700"/>
                  </a:lnTo>
                  <a:lnTo>
                    <a:pt x="2059114" y="2971800"/>
                  </a:lnTo>
                  <a:lnTo>
                    <a:pt x="2026669" y="3009900"/>
                  </a:lnTo>
                  <a:lnTo>
                    <a:pt x="1993332" y="3048000"/>
                  </a:lnTo>
                  <a:lnTo>
                    <a:pt x="1959104" y="3073400"/>
                  </a:lnTo>
                  <a:lnTo>
                    <a:pt x="1924026" y="3111500"/>
                  </a:lnTo>
                  <a:lnTo>
                    <a:pt x="1888140" y="3149600"/>
                  </a:lnTo>
                  <a:lnTo>
                    <a:pt x="1851446" y="3175000"/>
                  </a:lnTo>
                  <a:lnTo>
                    <a:pt x="1813945" y="3213100"/>
                  </a:lnTo>
                  <a:lnTo>
                    <a:pt x="1775681" y="3238500"/>
                  </a:lnTo>
                  <a:lnTo>
                    <a:pt x="1736700" y="3276600"/>
                  </a:lnTo>
                  <a:lnTo>
                    <a:pt x="1697003" y="3302000"/>
                  </a:lnTo>
                  <a:lnTo>
                    <a:pt x="1656589" y="3327400"/>
                  </a:lnTo>
                  <a:lnTo>
                    <a:pt x="1615508" y="3352800"/>
                  </a:lnTo>
                  <a:lnTo>
                    <a:pt x="1531489" y="3403600"/>
                  </a:lnTo>
                  <a:lnTo>
                    <a:pt x="1445049" y="3454400"/>
                  </a:lnTo>
                  <a:lnTo>
                    <a:pt x="1401031" y="3467100"/>
                  </a:lnTo>
                  <a:lnTo>
                    <a:pt x="1311453" y="3517900"/>
                  </a:lnTo>
                  <a:lnTo>
                    <a:pt x="1220035" y="3543300"/>
                  </a:lnTo>
                  <a:lnTo>
                    <a:pt x="1173718" y="3568700"/>
                  </a:lnTo>
                  <a:lnTo>
                    <a:pt x="984906" y="3619500"/>
                  </a:lnTo>
                  <a:close/>
                </a:path>
                <a:path w="2543810" h="3657600">
                  <a:moveTo>
                    <a:pt x="840417" y="3644900"/>
                  </a:moveTo>
                  <a:lnTo>
                    <a:pt x="254576" y="3644900"/>
                  </a:lnTo>
                  <a:lnTo>
                    <a:pt x="158035" y="3619500"/>
                  </a:lnTo>
                  <a:lnTo>
                    <a:pt x="936958" y="3619500"/>
                  </a:lnTo>
                  <a:lnTo>
                    <a:pt x="840417" y="3644900"/>
                  </a:lnTo>
                  <a:close/>
                </a:path>
                <a:path w="2543810" h="3657600">
                  <a:moveTo>
                    <a:pt x="743170" y="3657599"/>
                  </a:moveTo>
                  <a:lnTo>
                    <a:pt x="351823" y="3657599"/>
                  </a:lnTo>
                  <a:lnTo>
                    <a:pt x="303112" y="3644900"/>
                  </a:lnTo>
                  <a:lnTo>
                    <a:pt x="791882" y="3644900"/>
                  </a:lnTo>
                  <a:lnTo>
                    <a:pt x="743170" y="3657599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3179"/>
              <a:ext cx="239918" cy="2805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46746"/>
              <a:ext cx="1400175" cy="2999105"/>
            </a:xfrm>
            <a:custGeom>
              <a:avLst/>
              <a:gdLst/>
              <a:ahLst/>
              <a:cxnLst/>
              <a:rect l="l" t="t" r="r" b="b"/>
              <a:pathLst>
                <a:path w="1400175" h="2999104">
                  <a:moveTo>
                    <a:pt x="337299" y="5410"/>
                  </a:moveTo>
                  <a:lnTo>
                    <a:pt x="326186" y="1752"/>
                  </a:lnTo>
                  <a:lnTo>
                    <a:pt x="320586" y="0"/>
                  </a:lnTo>
                  <a:lnTo>
                    <a:pt x="0" y="320573"/>
                  </a:lnTo>
                  <a:lnTo>
                    <a:pt x="0" y="342709"/>
                  </a:lnTo>
                  <a:lnTo>
                    <a:pt x="337299" y="5410"/>
                  </a:lnTo>
                  <a:close/>
                </a:path>
                <a:path w="1400175" h="2999104">
                  <a:moveTo>
                    <a:pt x="429602" y="38862"/>
                  </a:moveTo>
                  <a:lnTo>
                    <a:pt x="413702" y="32639"/>
                  </a:lnTo>
                  <a:lnTo>
                    <a:pt x="0" y="446341"/>
                  </a:lnTo>
                  <a:lnTo>
                    <a:pt x="0" y="468464"/>
                  </a:lnTo>
                  <a:lnTo>
                    <a:pt x="429602" y="38862"/>
                  </a:lnTo>
                  <a:close/>
                </a:path>
                <a:path w="1400175" h="2999104">
                  <a:moveTo>
                    <a:pt x="517182" y="77089"/>
                  </a:moveTo>
                  <a:lnTo>
                    <a:pt x="512152" y="74701"/>
                  </a:lnTo>
                  <a:lnTo>
                    <a:pt x="502094" y="70040"/>
                  </a:lnTo>
                  <a:lnTo>
                    <a:pt x="0" y="572122"/>
                  </a:lnTo>
                  <a:lnTo>
                    <a:pt x="0" y="594245"/>
                  </a:lnTo>
                  <a:lnTo>
                    <a:pt x="517182" y="77089"/>
                  </a:lnTo>
                  <a:close/>
                </a:path>
                <a:path w="1400175" h="2999104">
                  <a:moveTo>
                    <a:pt x="600417" y="119646"/>
                  </a:moveTo>
                  <a:lnTo>
                    <a:pt x="595642" y="117005"/>
                  </a:lnTo>
                  <a:lnTo>
                    <a:pt x="586079" y="111848"/>
                  </a:lnTo>
                  <a:lnTo>
                    <a:pt x="0" y="697903"/>
                  </a:lnTo>
                  <a:lnTo>
                    <a:pt x="0" y="720039"/>
                  </a:lnTo>
                  <a:lnTo>
                    <a:pt x="600417" y="119646"/>
                  </a:lnTo>
                  <a:close/>
                </a:path>
                <a:path w="1400175" h="2999104">
                  <a:moveTo>
                    <a:pt x="679500" y="166319"/>
                  </a:moveTo>
                  <a:lnTo>
                    <a:pt x="674979" y="163449"/>
                  </a:lnTo>
                  <a:lnTo>
                    <a:pt x="665886" y="157810"/>
                  </a:lnTo>
                  <a:lnTo>
                    <a:pt x="0" y="823683"/>
                  </a:lnTo>
                  <a:lnTo>
                    <a:pt x="0" y="845794"/>
                  </a:lnTo>
                  <a:lnTo>
                    <a:pt x="679500" y="166319"/>
                  </a:lnTo>
                  <a:close/>
                </a:path>
                <a:path w="1400175" h="2999104">
                  <a:moveTo>
                    <a:pt x="754735" y="216852"/>
                  </a:moveTo>
                  <a:lnTo>
                    <a:pt x="750430" y="213766"/>
                  </a:lnTo>
                  <a:lnTo>
                    <a:pt x="741743" y="207708"/>
                  </a:lnTo>
                  <a:lnTo>
                    <a:pt x="0" y="949439"/>
                  </a:lnTo>
                  <a:lnTo>
                    <a:pt x="0" y="971575"/>
                  </a:lnTo>
                  <a:lnTo>
                    <a:pt x="754735" y="216852"/>
                  </a:lnTo>
                  <a:close/>
                </a:path>
                <a:path w="1400175" h="2999104">
                  <a:moveTo>
                    <a:pt x="826135" y="271246"/>
                  </a:moveTo>
                  <a:lnTo>
                    <a:pt x="817981" y="264617"/>
                  </a:lnTo>
                  <a:lnTo>
                    <a:pt x="813879" y="261366"/>
                  </a:lnTo>
                  <a:lnTo>
                    <a:pt x="0" y="1075220"/>
                  </a:lnTo>
                  <a:lnTo>
                    <a:pt x="0" y="1097356"/>
                  </a:lnTo>
                  <a:lnTo>
                    <a:pt x="826135" y="271246"/>
                  </a:lnTo>
                  <a:close/>
                </a:path>
                <a:path w="1400175" h="2999104">
                  <a:moveTo>
                    <a:pt x="893978" y="329184"/>
                  </a:moveTo>
                  <a:lnTo>
                    <a:pt x="890104" y="325678"/>
                  </a:lnTo>
                  <a:lnTo>
                    <a:pt x="886155" y="322249"/>
                  </a:lnTo>
                  <a:lnTo>
                    <a:pt x="882256" y="318770"/>
                  </a:lnTo>
                  <a:lnTo>
                    <a:pt x="0" y="1200988"/>
                  </a:lnTo>
                  <a:lnTo>
                    <a:pt x="0" y="1223124"/>
                  </a:lnTo>
                  <a:lnTo>
                    <a:pt x="893978" y="329184"/>
                  </a:lnTo>
                  <a:close/>
                </a:path>
                <a:path w="1400175" h="2999104">
                  <a:moveTo>
                    <a:pt x="958062" y="390867"/>
                  </a:moveTo>
                  <a:lnTo>
                    <a:pt x="954392" y="387146"/>
                  </a:lnTo>
                  <a:lnTo>
                    <a:pt x="950772" y="383387"/>
                  </a:lnTo>
                  <a:lnTo>
                    <a:pt x="947089" y="379704"/>
                  </a:lnTo>
                  <a:lnTo>
                    <a:pt x="0" y="1326769"/>
                  </a:lnTo>
                  <a:lnTo>
                    <a:pt x="0" y="1348905"/>
                  </a:lnTo>
                  <a:lnTo>
                    <a:pt x="958062" y="390867"/>
                  </a:lnTo>
                  <a:close/>
                </a:path>
                <a:path w="1400175" h="2999104">
                  <a:moveTo>
                    <a:pt x="1018603" y="456082"/>
                  </a:moveTo>
                  <a:lnTo>
                    <a:pt x="1015161" y="452145"/>
                  </a:lnTo>
                  <a:lnTo>
                    <a:pt x="1008214" y="444347"/>
                  </a:lnTo>
                  <a:lnTo>
                    <a:pt x="0" y="1452537"/>
                  </a:lnTo>
                  <a:lnTo>
                    <a:pt x="0" y="1474660"/>
                  </a:lnTo>
                  <a:lnTo>
                    <a:pt x="1018603" y="456082"/>
                  </a:lnTo>
                  <a:close/>
                </a:path>
                <a:path w="1400175" h="2999104">
                  <a:moveTo>
                    <a:pt x="1075550" y="524941"/>
                  </a:moveTo>
                  <a:lnTo>
                    <a:pt x="1072324" y="520788"/>
                  </a:lnTo>
                  <a:lnTo>
                    <a:pt x="1065784" y="512572"/>
                  </a:lnTo>
                  <a:lnTo>
                    <a:pt x="0" y="1578305"/>
                  </a:lnTo>
                  <a:lnTo>
                    <a:pt x="0" y="1600428"/>
                  </a:lnTo>
                  <a:lnTo>
                    <a:pt x="1075550" y="524941"/>
                  </a:lnTo>
                  <a:close/>
                </a:path>
                <a:path w="1400175" h="2999104">
                  <a:moveTo>
                    <a:pt x="1128737" y="597535"/>
                  </a:moveTo>
                  <a:lnTo>
                    <a:pt x="1122718" y="588784"/>
                  </a:lnTo>
                  <a:lnTo>
                    <a:pt x="1119670" y="584441"/>
                  </a:lnTo>
                  <a:lnTo>
                    <a:pt x="0" y="1704073"/>
                  </a:lnTo>
                  <a:lnTo>
                    <a:pt x="0" y="1726209"/>
                  </a:lnTo>
                  <a:lnTo>
                    <a:pt x="1128737" y="597535"/>
                  </a:lnTo>
                  <a:close/>
                </a:path>
                <a:path w="1400175" h="2999104">
                  <a:moveTo>
                    <a:pt x="1152664" y="2312263"/>
                  </a:moveTo>
                  <a:lnTo>
                    <a:pt x="696722" y="2768181"/>
                  </a:lnTo>
                  <a:lnTo>
                    <a:pt x="732840" y="2743974"/>
                  </a:lnTo>
                  <a:lnTo>
                    <a:pt x="768248" y="2718803"/>
                  </a:lnTo>
                  <a:lnTo>
                    <a:pt x="1103287" y="2383790"/>
                  </a:lnTo>
                  <a:lnTo>
                    <a:pt x="1128471" y="2348395"/>
                  </a:lnTo>
                  <a:lnTo>
                    <a:pt x="1152664" y="2312263"/>
                  </a:lnTo>
                  <a:close/>
                </a:path>
                <a:path w="1400175" h="2999104">
                  <a:moveTo>
                    <a:pt x="1178204" y="673811"/>
                  </a:moveTo>
                  <a:lnTo>
                    <a:pt x="1175423" y="669226"/>
                  </a:lnTo>
                  <a:lnTo>
                    <a:pt x="1172552" y="664718"/>
                  </a:lnTo>
                  <a:lnTo>
                    <a:pt x="1169720" y="660171"/>
                  </a:lnTo>
                  <a:lnTo>
                    <a:pt x="0" y="1829854"/>
                  </a:lnTo>
                  <a:lnTo>
                    <a:pt x="0" y="1851977"/>
                  </a:lnTo>
                  <a:lnTo>
                    <a:pt x="1178204" y="673811"/>
                  </a:lnTo>
                  <a:close/>
                </a:path>
                <a:path w="1400175" h="2999104">
                  <a:moveTo>
                    <a:pt x="1223594" y="754189"/>
                  </a:moveTo>
                  <a:lnTo>
                    <a:pt x="1221028" y="749363"/>
                  </a:lnTo>
                  <a:lnTo>
                    <a:pt x="1218539" y="744512"/>
                  </a:lnTo>
                  <a:lnTo>
                    <a:pt x="1215948" y="739724"/>
                  </a:lnTo>
                  <a:lnTo>
                    <a:pt x="0" y="1955622"/>
                  </a:lnTo>
                  <a:lnTo>
                    <a:pt x="0" y="1977745"/>
                  </a:lnTo>
                  <a:lnTo>
                    <a:pt x="1223594" y="754189"/>
                  </a:lnTo>
                  <a:close/>
                </a:path>
                <a:path w="1400175" h="2999104">
                  <a:moveTo>
                    <a:pt x="1264945" y="838644"/>
                  </a:moveTo>
                  <a:lnTo>
                    <a:pt x="1262659" y="833551"/>
                  </a:lnTo>
                  <a:lnTo>
                    <a:pt x="1260246" y="828560"/>
                  </a:lnTo>
                  <a:lnTo>
                    <a:pt x="1257922" y="823518"/>
                  </a:lnTo>
                  <a:lnTo>
                    <a:pt x="0" y="2081390"/>
                  </a:lnTo>
                  <a:lnTo>
                    <a:pt x="0" y="2103513"/>
                  </a:lnTo>
                  <a:lnTo>
                    <a:pt x="1264945" y="838644"/>
                  </a:lnTo>
                  <a:close/>
                </a:path>
                <a:path w="1400175" h="2999104">
                  <a:moveTo>
                    <a:pt x="1289126" y="2050021"/>
                  </a:moveTo>
                  <a:lnTo>
                    <a:pt x="434492" y="2904629"/>
                  </a:lnTo>
                  <a:lnTo>
                    <a:pt x="472617" y="2888615"/>
                  </a:lnTo>
                  <a:lnTo>
                    <a:pt x="1273136" y="2088184"/>
                  </a:lnTo>
                  <a:lnTo>
                    <a:pt x="1289126" y="2050021"/>
                  </a:lnTo>
                  <a:close/>
                </a:path>
                <a:path w="1400175" h="2999104">
                  <a:moveTo>
                    <a:pt x="1301699" y="927671"/>
                  </a:moveTo>
                  <a:lnTo>
                    <a:pt x="1299667" y="922312"/>
                  </a:lnTo>
                  <a:lnTo>
                    <a:pt x="1297673" y="916940"/>
                  </a:lnTo>
                  <a:lnTo>
                    <a:pt x="1295590" y="911618"/>
                  </a:lnTo>
                  <a:lnTo>
                    <a:pt x="0" y="2207158"/>
                  </a:lnTo>
                  <a:lnTo>
                    <a:pt x="0" y="2229294"/>
                  </a:lnTo>
                  <a:lnTo>
                    <a:pt x="1301699" y="927671"/>
                  </a:lnTo>
                  <a:close/>
                </a:path>
                <a:path w="1400175" h="2999104">
                  <a:moveTo>
                    <a:pt x="1333703" y="1021422"/>
                  </a:moveTo>
                  <a:lnTo>
                    <a:pt x="1330210" y="1010170"/>
                  </a:lnTo>
                  <a:lnTo>
                    <a:pt x="1328432" y="1004557"/>
                  </a:lnTo>
                  <a:lnTo>
                    <a:pt x="0" y="2332952"/>
                  </a:lnTo>
                  <a:lnTo>
                    <a:pt x="0" y="2355062"/>
                  </a:lnTo>
                  <a:lnTo>
                    <a:pt x="1333703" y="1021422"/>
                  </a:lnTo>
                  <a:close/>
                </a:path>
                <a:path w="1400175" h="2999104">
                  <a:moveTo>
                    <a:pt x="1351216" y="1862175"/>
                  </a:moveTo>
                  <a:lnTo>
                    <a:pt x="246608" y="2966707"/>
                  </a:lnTo>
                  <a:lnTo>
                    <a:pt x="276961" y="2958490"/>
                  </a:lnTo>
                  <a:lnTo>
                    <a:pt x="1342999" y="1892503"/>
                  </a:lnTo>
                  <a:lnTo>
                    <a:pt x="1351216" y="1862175"/>
                  </a:lnTo>
                  <a:close/>
                </a:path>
                <a:path w="1400175" h="2999104">
                  <a:moveTo>
                    <a:pt x="1360385" y="1120495"/>
                  </a:moveTo>
                  <a:lnTo>
                    <a:pt x="1359001" y="1114526"/>
                  </a:lnTo>
                  <a:lnTo>
                    <a:pt x="1356042" y="1102715"/>
                  </a:lnTo>
                  <a:lnTo>
                    <a:pt x="0" y="2458694"/>
                  </a:lnTo>
                  <a:lnTo>
                    <a:pt x="0" y="2480818"/>
                  </a:lnTo>
                  <a:lnTo>
                    <a:pt x="1360385" y="1120495"/>
                  </a:lnTo>
                  <a:close/>
                </a:path>
                <a:path w="1400175" h="2999104">
                  <a:moveTo>
                    <a:pt x="1381036" y="1225638"/>
                  </a:moveTo>
                  <a:lnTo>
                    <a:pt x="1378978" y="1212964"/>
                  </a:lnTo>
                  <a:lnTo>
                    <a:pt x="1377886" y="1206652"/>
                  </a:lnTo>
                  <a:lnTo>
                    <a:pt x="0" y="2584462"/>
                  </a:lnTo>
                  <a:lnTo>
                    <a:pt x="0" y="2606598"/>
                  </a:lnTo>
                  <a:lnTo>
                    <a:pt x="1381036" y="1225638"/>
                  </a:lnTo>
                  <a:close/>
                </a:path>
                <a:path w="1400175" h="2999104">
                  <a:moveTo>
                    <a:pt x="1383550" y="1704073"/>
                  </a:moveTo>
                  <a:lnTo>
                    <a:pt x="88519" y="2999016"/>
                  </a:lnTo>
                  <a:lnTo>
                    <a:pt x="114935" y="2994749"/>
                  </a:lnTo>
                  <a:lnTo>
                    <a:pt x="1379283" y="1730502"/>
                  </a:lnTo>
                  <a:lnTo>
                    <a:pt x="1383550" y="1704073"/>
                  </a:lnTo>
                  <a:close/>
                </a:path>
                <a:path w="1400175" h="2999104">
                  <a:moveTo>
                    <a:pt x="1394853" y="1337576"/>
                  </a:moveTo>
                  <a:lnTo>
                    <a:pt x="1394282" y="1330807"/>
                  </a:lnTo>
                  <a:lnTo>
                    <a:pt x="1393723" y="1324013"/>
                  </a:lnTo>
                  <a:lnTo>
                    <a:pt x="1393050" y="1317244"/>
                  </a:lnTo>
                  <a:lnTo>
                    <a:pt x="0" y="2710256"/>
                  </a:lnTo>
                  <a:lnTo>
                    <a:pt x="0" y="2732392"/>
                  </a:lnTo>
                  <a:lnTo>
                    <a:pt x="1394853" y="1337576"/>
                  </a:lnTo>
                  <a:close/>
                </a:path>
                <a:path w="1400175" h="2999104">
                  <a:moveTo>
                    <a:pt x="1398079" y="1563763"/>
                  </a:moveTo>
                  <a:lnTo>
                    <a:pt x="0" y="2961767"/>
                  </a:lnTo>
                  <a:lnTo>
                    <a:pt x="0" y="2983903"/>
                  </a:lnTo>
                  <a:lnTo>
                    <a:pt x="1396580" y="1587398"/>
                  </a:lnTo>
                  <a:lnTo>
                    <a:pt x="1397139" y="1579537"/>
                  </a:lnTo>
                  <a:lnTo>
                    <a:pt x="1397596" y="1571650"/>
                  </a:lnTo>
                  <a:lnTo>
                    <a:pt x="1398079" y="1563763"/>
                  </a:lnTo>
                  <a:close/>
                </a:path>
                <a:path w="1400175" h="2999104">
                  <a:moveTo>
                    <a:pt x="1400162" y="1435912"/>
                  </a:moveTo>
                  <a:lnTo>
                    <a:pt x="0" y="2836011"/>
                  </a:lnTo>
                  <a:lnTo>
                    <a:pt x="0" y="2858147"/>
                  </a:lnTo>
                  <a:lnTo>
                    <a:pt x="1400162" y="1458061"/>
                  </a:lnTo>
                  <a:lnTo>
                    <a:pt x="1400162" y="1435912"/>
                  </a:lnTo>
                  <a:close/>
                </a:path>
              </a:pathLst>
            </a:custGeom>
            <a:solidFill>
              <a:srgbClr val="FFF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21766"/>
              <a:ext cx="2543787" cy="439343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636" y="1216874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636" y="2331299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636" y="3445724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636" y="4560149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636" y="6046048"/>
            <a:ext cx="85725" cy="85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879964" y="1010188"/>
            <a:ext cx="6504305" cy="63527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0975">
              <a:lnSpc>
                <a:spcPct val="116100"/>
              </a:lnSpc>
              <a:spcBef>
                <a:spcPts val="95"/>
              </a:spcBef>
            </a:pPr>
            <a:r>
              <a:rPr sz="2100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</a:t>
            </a:r>
            <a:r>
              <a:rPr sz="2100" u="heavy" spc="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Collection</a:t>
            </a:r>
            <a:r>
              <a:rPr sz="2100" dirty="0">
                <a:latin typeface="Trebuchet MS"/>
                <a:cs typeface="Trebuchet MS"/>
              </a:rPr>
              <a:t>:</a:t>
            </a:r>
            <a:r>
              <a:rPr sz="2100" spc="114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Acquired</a:t>
            </a:r>
            <a:r>
              <a:rPr sz="2100" spc="114" dirty="0">
                <a:latin typeface="Trebuchet MS"/>
                <a:cs typeface="Trebuchet MS"/>
              </a:rPr>
              <a:t> </a:t>
            </a:r>
            <a:r>
              <a:rPr sz="2100" spc="95" dirty="0">
                <a:latin typeface="Trebuchet MS"/>
                <a:cs typeface="Trebuchet MS"/>
              </a:rPr>
              <a:t>a</a:t>
            </a:r>
            <a:r>
              <a:rPr sz="2100" spc="114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heart</a:t>
            </a:r>
            <a:r>
              <a:rPr sz="2100" spc="120" dirty="0">
                <a:latin typeface="Trebuchet MS"/>
                <a:cs typeface="Trebuchet MS"/>
              </a:rPr>
              <a:t> </a:t>
            </a:r>
            <a:r>
              <a:rPr sz="2100" spc="45" dirty="0">
                <a:latin typeface="Trebuchet MS"/>
                <a:cs typeface="Trebuchet MS"/>
              </a:rPr>
              <a:t>disease</a:t>
            </a:r>
            <a:r>
              <a:rPr sz="2100" spc="114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dataset </a:t>
            </a:r>
            <a:r>
              <a:rPr sz="2100" dirty="0">
                <a:latin typeface="Trebuchet MS"/>
                <a:cs typeface="Trebuchet MS"/>
              </a:rPr>
              <a:t>containing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relevant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features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(e.g.,</a:t>
            </a:r>
            <a:r>
              <a:rPr sz="2100" spc="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age,</a:t>
            </a:r>
            <a:r>
              <a:rPr sz="2100" spc="9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cholesterol, </a:t>
            </a:r>
            <a:r>
              <a:rPr sz="2100" dirty="0">
                <a:latin typeface="Trebuchet MS"/>
                <a:cs typeface="Trebuchet MS"/>
              </a:rPr>
              <a:t>chest</a:t>
            </a:r>
            <a:r>
              <a:rPr sz="2100" spc="4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pain</a:t>
            </a:r>
            <a:r>
              <a:rPr sz="2100" spc="4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type)</a:t>
            </a:r>
            <a:r>
              <a:rPr sz="2100" spc="4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for</a:t>
            </a:r>
            <a:r>
              <a:rPr sz="2100" spc="4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analysis.</a:t>
            </a:r>
            <a:endParaRPr sz="2100" dirty="0">
              <a:latin typeface="Trebuchet MS"/>
              <a:cs typeface="Trebuchet MS"/>
            </a:endParaRPr>
          </a:p>
          <a:p>
            <a:pPr marL="12700" marR="111760">
              <a:lnSpc>
                <a:spcPct val="116100"/>
              </a:lnSpc>
            </a:pPr>
            <a:r>
              <a:rPr sz="2100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</a:t>
            </a:r>
            <a:r>
              <a:rPr sz="2100" u="heavy" spc="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Cleanin</a:t>
            </a:r>
            <a:r>
              <a:rPr sz="2100" dirty="0">
                <a:latin typeface="Trebuchet MS"/>
                <a:cs typeface="Trebuchet MS"/>
              </a:rPr>
              <a:t>g:</a:t>
            </a:r>
            <a:r>
              <a:rPr sz="2100" spc="16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Removed</a:t>
            </a:r>
            <a:r>
              <a:rPr sz="2100" spc="16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duplicates,</a:t>
            </a:r>
            <a:r>
              <a:rPr sz="2100" spc="17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corrected structural</a:t>
            </a:r>
            <a:r>
              <a:rPr sz="2100" spc="-55" dirty="0">
                <a:latin typeface="Trebuchet MS"/>
                <a:cs typeface="Trebuchet MS"/>
              </a:rPr>
              <a:t> </a:t>
            </a:r>
            <a:r>
              <a:rPr sz="2100" spc="-30" dirty="0">
                <a:latin typeface="Trebuchet MS"/>
                <a:cs typeface="Trebuchet MS"/>
              </a:rPr>
              <a:t>errors,</a:t>
            </a:r>
            <a:r>
              <a:rPr sz="2100" spc="-50" dirty="0">
                <a:latin typeface="Trebuchet MS"/>
                <a:cs typeface="Trebuchet MS"/>
              </a:rPr>
              <a:t> </a:t>
            </a:r>
            <a:r>
              <a:rPr sz="2100" spc="50" dirty="0">
                <a:latin typeface="Trebuchet MS"/>
                <a:cs typeface="Trebuchet MS"/>
              </a:rPr>
              <a:t>and</a:t>
            </a:r>
            <a:r>
              <a:rPr sz="2100" spc="-5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filtered</a:t>
            </a:r>
            <a:r>
              <a:rPr sz="2100" spc="-5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outliers</a:t>
            </a:r>
            <a:r>
              <a:rPr sz="2100" spc="-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to</a:t>
            </a:r>
            <a:r>
              <a:rPr sz="2100" spc="-5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ensure</a:t>
            </a:r>
            <a:r>
              <a:rPr sz="2100" spc="-50" dirty="0">
                <a:latin typeface="Trebuchet MS"/>
                <a:cs typeface="Trebuchet MS"/>
              </a:rPr>
              <a:t> </a:t>
            </a:r>
            <a:r>
              <a:rPr sz="2100" spc="40" dirty="0">
                <a:latin typeface="Trebuchet MS"/>
                <a:cs typeface="Trebuchet MS"/>
              </a:rPr>
              <a:t>data </a:t>
            </a:r>
            <a:r>
              <a:rPr sz="2100" spc="-10" dirty="0">
                <a:latin typeface="Trebuchet MS"/>
                <a:cs typeface="Trebuchet MS"/>
              </a:rPr>
              <a:t>quality.</a:t>
            </a:r>
            <a:endParaRPr sz="2100" dirty="0">
              <a:latin typeface="Trebuchet MS"/>
              <a:cs typeface="Trebuchet MS"/>
            </a:endParaRPr>
          </a:p>
          <a:p>
            <a:pPr marL="12700" marR="92075">
              <a:lnSpc>
                <a:spcPct val="116100"/>
              </a:lnSpc>
            </a:pP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Exploratory</a:t>
            </a:r>
            <a:r>
              <a:rPr sz="2100" u="heavy" spc="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</a:t>
            </a:r>
            <a:r>
              <a:rPr sz="2100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Analysis</a:t>
            </a:r>
            <a:r>
              <a:rPr sz="2100" u="heavy" spc="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(EDA)</a:t>
            </a:r>
            <a:r>
              <a:rPr sz="2100" dirty="0">
                <a:latin typeface="Trebuchet MS"/>
                <a:cs typeface="Trebuchet MS"/>
              </a:rPr>
              <a:t>:</a:t>
            </a:r>
            <a:r>
              <a:rPr sz="2100" spc="11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Visualized</a:t>
            </a:r>
            <a:r>
              <a:rPr sz="2100" spc="11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features </a:t>
            </a:r>
            <a:r>
              <a:rPr sz="2100" spc="50" dirty="0">
                <a:latin typeface="Trebuchet MS"/>
                <a:cs typeface="Trebuchet MS"/>
              </a:rPr>
              <a:t>and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examined</a:t>
            </a:r>
            <a:r>
              <a:rPr sz="2100" spc="10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correlations</a:t>
            </a:r>
            <a:r>
              <a:rPr sz="2100" spc="10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to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understand</a:t>
            </a:r>
            <a:r>
              <a:rPr sz="2100" spc="105" dirty="0">
                <a:latin typeface="Trebuchet MS"/>
                <a:cs typeface="Trebuchet MS"/>
              </a:rPr>
              <a:t> </a:t>
            </a:r>
            <a:r>
              <a:rPr sz="2100" spc="40" dirty="0">
                <a:latin typeface="Trebuchet MS"/>
                <a:cs typeface="Trebuchet MS"/>
              </a:rPr>
              <a:t>data </a:t>
            </a:r>
            <a:r>
              <a:rPr sz="2100" spc="-10" dirty="0">
                <a:latin typeface="Trebuchet MS"/>
                <a:cs typeface="Trebuchet MS"/>
              </a:rPr>
              <a:t>patterns.</a:t>
            </a:r>
            <a:endParaRPr sz="2100" dirty="0">
              <a:latin typeface="Trebuchet MS"/>
              <a:cs typeface="Trebuchet MS"/>
            </a:endParaRPr>
          </a:p>
          <a:p>
            <a:pPr marL="12700" marR="72390">
              <a:lnSpc>
                <a:spcPct val="116100"/>
              </a:lnSpc>
            </a:pPr>
            <a:r>
              <a:rPr sz="2100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Model</a:t>
            </a:r>
            <a:r>
              <a:rPr sz="2100" u="heavy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Building:</a:t>
            </a:r>
            <a:r>
              <a:rPr sz="2100" spc="-3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Trained</a:t>
            </a:r>
            <a:r>
              <a:rPr sz="2100" spc="-35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multiple</a:t>
            </a:r>
            <a:r>
              <a:rPr sz="2100" spc="-3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models</a:t>
            </a:r>
            <a:r>
              <a:rPr sz="2100" spc="-3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(Random Forest,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Logistic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Regression,</a:t>
            </a:r>
            <a:r>
              <a:rPr sz="2100" spc="6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Decision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spc="-45" dirty="0" smtClean="0">
                <a:latin typeface="Trebuchet MS"/>
                <a:cs typeface="Trebuchet MS"/>
              </a:rPr>
              <a:t>Tree</a:t>
            </a:r>
            <a:r>
              <a:rPr lang="en-US" sz="2100" spc="-45" dirty="0" smtClean="0">
                <a:latin typeface="Trebuchet MS"/>
                <a:cs typeface="Trebuchet MS"/>
              </a:rPr>
              <a:t> , </a:t>
            </a:r>
            <a:r>
              <a:rPr lang="en-US" sz="2100" spc="-45" dirty="0" err="1" smtClean="0">
                <a:latin typeface="Trebuchet MS"/>
                <a:cs typeface="Trebuchet MS"/>
              </a:rPr>
              <a:t>XGboost</a:t>
            </a:r>
            <a:r>
              <a:rPr sz="2100" spc="-45" dirty="0" smtClean="0">
                <a:latin typeface="Trebuchet MS"/>
                <a:cs typeface="Trebuchet MS"/>
              </a:rPr>
              <a:t>)</a:t>
            </a:r>
            <a:r>
              <a:rPr sz="2100" spc="60" dirty="0" smtClean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to</a:t>
            </a:r>
            <a:r>
              <a:rPr sz="2100" spc="5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predict </a:t>
            </a:r>
            <a:r>
              <a:rPr sz="2100" dirty="0">
                <a:latin typeface="Trebuchet MS"/>
                <a:cs typeface="Trebuchet MS"/>
              </a:rPr>
              <a:t>heart</a:t>
            </a:r>
            <a:r>
              <a:rPr sz="2100" spc="6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disease,</a:t>
            </a:r>
            <a:r>
              <a:rPr sz="2100" spc="7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with</a:t>
            </a:r>
            <a:r>
              <a:rPr sz="2100" spc="65" dirty="0">
                <a:latin typeface="Trebuchet MS"/>
                <a:cs typeface="Trebuchet MS"/>
              </a:rPr>
              <a:t> </a:t>
            </a:r>
            <a:r>
              <a:rPr lang="en-US" sz="2100" dirty="0" err="1" smtClean="0">
                <a:latin typeface="Trebuchet MS"/>
                <a:cs typeface="Trebuchet MS"/>
              </a:rPr>
              <a:t>XGboost</a:t>
            </a:r>
            <a:r>
              <a:rPr sz="2100" spc="70" dirty="0" smtClean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showing</a:t>
            </a:r>
            <a:r>
              <a:rPr sz="2100" spc="6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the</a:t>
            </a:r>
            <a:r>
              <a:rPr sz="2100" spc="70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best </a:t>
            </a:r>
            <a:r>
              <a:rPr sz="2100" spc="-10" dirty="0">
                <a:latin typeface="Trebuchet MS"/>
                <a:cs typeface="Trebuchet MS"/>
              </a:rPr>
              <a:t>performance.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</a:pPr>
            <a:r>
              <a:rPr sz="2100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Model</a:t>
            </a:r>
            <a:r>
              <a:rPr sz="2100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Interpretation</a:t>
            </a:r>
            <a:r>
              <a:rPr sz="2100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with</a:t>
            </a:r>
            <a:r>
              <a:rPr sz="2100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u="heavy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LIME</a:t>
            </a:r>
            <a:r>
              <a:rPr lang="en-US" sz="2100" u="heavy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and SHAP</a:t>
            </a:r>
            <a:r>
              <a:rPr sz="2100" dirty="0" smtClean="0">
                <a:latin typeface="Trebuchet MS"/>
                <a:cs typeface="Trebuchet MS"/>
              </a:rPr>
              <a:t>:</a:t>
            </a:r>
            <a:r>
              <a:rPr sz="2100" spc="25" dirty="0" smtClean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Used</a:t>
            </a:r>
            <a:r>
              <a:rPr sz="2100" spc="2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LIME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lang="en-US" sz="2100" spc="30" dirty="0" smtClean="0">
                <a:latin typeface="Trebuchet MS"/>
                <a:cs typeface="Trebuchet MS"/>
              </a:rPr>
              <a:t>and SHAP </a:t>
            </a:r>
            <a:r>
              <a:rPr sz="2100" dirty="0" smtClean="0">
                <a:latin typeface="Trebuchet MS"/>
                <a:cs typeface="Trebuchet MS"/>
              </a:rPr>
              <a:t>to</a:t>
            </a:r>
            <a:r>
              <a:rPr sz="2100" spc="25" dirty="0" smtClean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provide </a:t>
            </a:r>
            <a:r>
              <a:rPr sz="2100" dirty="0">
                <a:latin typeface="Trebuchet MS"/>
                <a:cs typeface="Trebuchet MS"/>
              </a:rPr>
              <a:t>local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explanations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for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the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lang="en-US" sz="2100" dirty="0" err="1" smtClean="0">
                <a:latin typeface="Trebuchet MS"/>
                <a:cs typeface="Trebuchet MS"/>
              </a:rPr>
              <a:t>Xgboost</a:t>
            </a:r>
            <a:r>
              <a:rPr lang="en-US" sz="2100" dirty="0" smtClean="0">
                <a:latin typeface="Trebuchet MS"/>
                <a:cs typeface="Trebuchet MS"/>
              </a:rPr>
              <a:t> </a:t>
            </a:r>
            <a:r>
              <a:rPr sz="2100" spc="-10" dirty="0" smtClean="0">
                <a:latin typeface="Trebuchet MS"/>
                <a:cs typeface="Trebuchet MS"/>
              </a:rPr>
              <a:t>model</a:t>
            </a:r>
            <a:r>
              <a:rPr sz="2100" spc="-10" dirty="0">
                <a:latin typeface="Trebuchet MS"/>
                <a:cs typeface="Trebuchet MS"/>
              </a:rPr>
              <a:t>, </a:t>
            </a:r>
            <a:r>
              <a:rPr sz="2100" dirty="0">
                <a:latin typeface="Trebuchet MS"/>
                <a:cs typeface="Trebuchet MS"/>
              </a:rPr>
              <a:t>identifying</a:t>
            </a:r>
            <a:r>
              <a:rPr sz="2100" spc="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key</a:t>
            </a:r>
            <a:r>
              <a:rPr sz="2100" spc="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features</a:t>
            </a:r>
            <a:r>
              <a:rPr sz="2100" spc="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influencing</a:t>
            </a:r>
            <a:r>
              <a:rPr sz="2100" spc="5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predictions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5765" rIns="0" bIns="0" rtlCol="0">
            <a:spAutoFit/>
          </a:bodyPr>
          <a:lstStyle/>
          <a:p>
            <a:pPr marL="2354580" marR="5080" indent="-932180">
              <a:lnSpc>
                <a:spcPts val="4800"/>
              </a:lnSpc>
              <a:spcBef>
                <a:spcPts val="1090"/>
              </a:spcBef>
            </a:pPr>
            <a:r>
              <a:rPr spc="-325" dirty="0"/>
              <a:t>Feature</a:t>
            </a:r>
            <a:r>
              <a:rPr spc="-75" dirty="0"/>
              <a:t> </a:t>
            </a:r>
            <a:r>
              <a:rPr spc="-335" dirty="0"/>
              <a:t>Engineering</a:t>
            </a:r>
            <a:r>
              <a:rPr spc="-70" dirty="0"/>
              <a:t> </a:t>
            </a:r>
            <a:r>
              <a:rPr spc="-434" dirty="0"/>
              <a:t>&amp; </a:t>
            </a:r>
            <a:r>
              <a:rPr spc="-340" dirty="0"/>
              <a:t>Model</a:t>
            </a:r>
            <a:r>
              <a:rPr spc="-100" dirty="0"/>
              <a:t> </a:t>
            </a:r>
            <a:r>
              <a:rPr spc="-350" dirty="0"/>
              <a:t>Selection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75" y="2340564"/>
            <a:ext cx="7730356" cy="22940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354" y="4675658"/>
            <a:ext cx="215138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marR="5080" indent="-361950">
              <a:lnSpc>
                <a:spcPct val="116799"/>
              </a:lnSpc>
              <a:spcBef>
                <a:spcPts val="100"/>
              </a:spcBef>
            </a:pPr>
            <a:r>
              <a:rPr sz="2300" b="1" spc="55" dirty="0">
                <a:latin typeface="Trebuchet MS"/>
                <a:cs typeface="Trebuchet MS"/>
              </a:rPr>
              <a:t>Random</a:t>
            </a:r>
            <a:r>
              <a:rPr sz="2300" b="1" spc="30" dirty="0">
                <a:latin typeface="Trebuchet MS"/>
                <a:cs typeface="Trebuchet MS"/>
              </a:rPr>
              <a:t> </a:t>
            </a:r>
            <a:r>
              <a:rPr sz="2300" b="1" spc="-10" dirty="0">
                <a:latin typeface="Trebuchet MS"/>
                <a:cs typeface="Trebuchet MS"/>
              </a:rPr>
              <a:t>Forest </a:t>
            </a:r>
            <a:r>
              <a:rPr sz="2300" b="1" spc="100" dirty="0">
                <a:latin typeface="Trebuchet MS"/>
                <a:cs typeface="Trebuchet MS"/>
              </a:rPr>
              <a:t>Classifier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100" y="4675658"/>
            <a:ext cx="1603375" cy="80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3520">
              <a:lnSpc>
                <a:spcPct val="116799"/>
              </a:lnSpc>
              <a:spcBef>
                <a:spcPts val="100"/>
              </a:spcBef>
            </a:pPr>
            <a:r>
              <a:rPr lang="en-US" sz="2300" b="1" spc="70" dirty="0" smtClean="0">
                <a:latin typeface="Trebuchet MS"/>
                <a:cs typeface="Trebuchet MS"/>
              </a:rPr>
              <a:t>XGBOOST Classifier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9621" y="4675658"/>
            <a:ext cx="1971675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 indent="-271780">
              <a:lnSpc>
                <a:spcPct val="116799"/>
              </a:lnSpc>
              <a:spcBef>
                <a:spcPts val="100"/>
              </a:spcBef>
            </a:pPr>
            <a:r>
              <a:rPr sz="2300" b="1" spc="65" dirty="0">
                <a:latin typeface="Trebuchet MS"/>
                <a:cs typeface="Trebuchet MS"/>
              </a:rPr>
              <a:t>Decision</a:t>
            </a:r>
            <a:r>
              <a:rPr sz="2300" b="1" spc="4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Tree </a:t>
            </a:r>
            <a:r>
              <a:rPr sz="2300" b="1" spc="100" dirty="0">
                <a:latin typeface="Trebuchet MS"/>
                <a:cs typeface="Trebuchet MS"/>
              </a:rPr>
              <a:t>Classifier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917" y="2971299"/>
            <a:ext cx="69075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75610" algn="l"/>
                <a:tab pos="6028055" algn="l"/>
              </a:tabLst>
            </a:pPr>
            <a:r>
              <a:rPr sz="6150" b="1" spc="-455" dirty="0">
                <a:latin typeface="Georgia"/>
                <a:cs typeface="Georgia"/>
              </a:rPr>
              <a:t>01</a:t>
            </a:r>
            <a:r>
              <a:rPr sz="6150" b="1" dirty="0">
                <a:latin typeface="Georgia"/>
                <a:cs typeface="Georgia"/>
              </a:rPr>
              <a:t>	</a:t>
            </a:r>
            <a:r>
              <a:rPr sz="6150" b="1" spc="-700" dirty="0">
                <a:latin typeface="Georgia"/>
                <a:cs typeface="Georgia"/>
              </a:rPr>
              <a:t>02</a:t>
            </a:r>
            <a:r>
              <a:rPr sz="6150" b="1" dirty="0">
                <a:latin typeface="Georgia"/>
                <a:cs typeface="Georgia"/>
              </a:rPr>
              <a:t>	</a:t>
            </a:r>
            <a:r>
              <a:rPr sz="6150" b="1" spc="-725" dirty="0">
                <a:latin typeface="Georgia"/>
                <a:cs typeface="Georgia"/>
              </a:rPr>
              <a:t>03</a:t>
            </a:r>
            <a:endParaRPr sz="61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707" y="2752401"/>
            <a:ext cx="7150100" cy="4783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b="1" spc="-254" dirty="0">
                <a:solidFill>
                  <a:srgbClr val="FFF7D9"/>
                </a:solidFill>
                <a:latin typeface="Georgia"/>
                <a:cs typeface="Georgia"/>
              </a:rPr>
              <a:t>Explainability</a:t>
            </a:r>
            <a:r>
              <a:rPr sz="3000" b="1" spc="-105" dirty="0">
                <a:solidFill>
                  <a:srgbClr val="FFF7D9"/>
                </a:solidFill>
                <a:latin typeface="Georgia"/>
                <a:cs typeface="Georgia"/>
              </a:rPr>
              <a:t> </a:t>
            </a:r>
            <a:r>
              <a:rPr sz="3000" b="1" spc="-85" dirty="0">
                <a:solidFill>
                  <a:srgbClr val="FFF7D9"/>
                </a:solidFill>
                <a:latin typeface="Georgia"/>
                <a:cs typeface="Georgia"/>
              </a:rPr>
              <a:t>with</a:t>
            </a:r>
            <a:r>
              <a:rPr sz="3000" b="1" spc="-114" dirty="0">
                <a:solidFill>
                  <a:srgbClr val="FFF7D9"/>
                </a:solidFill>
                <a:latin typeface="Georgia"/>
                <a:cs typeface="Georgia"/>
              </a:rPr>
              <a:t> </a:t>
            </a:r>
            <a:r>
              <a:rPr sz="3000" b="1" spc="-545" dirty="0" smtClean="0">
                <a:solidFill>
                  <a:srgbClr val="FFF7D9"/>
                </a:solidFill>
                <a:latin typeface="Georgia"/>
                <a:cs typeface="Georgia"/>
              </a:rPr>
              <a:t>LIME</a:t>
            </a:r>
            <a:r>
              <a:rPr lang="en-US" sz="3000" b="1" spc="-545" dirty="0" smtClean="0">
                <a:solidFill>
                  <a:srgbClr val="FFF7D9"/>
                </a:solidFill>
                <a:latin typeface="Georgia"/>
                <a:cs typeface="Georgia"/>
              </a:rPr>
              <a:t>    a n d    S HAP</a:t>
            </a:r>
            <a:endParaRPr sz="3000" dirty="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76200" y="-1"/>
            <a:ext cx="9692525" cy="2752401"/>
            <a:chOff x="0" y="0"/>
            <a:chExt cx="9753600" cy="3434079"/>
          </a:xfrm>
        </p:grpSpPr>
        <p:sp>
          <p:nvSpPr>
            <p:cNvPr id="4" name="object 4"/>
            <p:cNvSpPr/>
            <p:nvPr/>
          </p:nvSpPr>
          <p:spPr>
            <a:xfrm>
              <a:off x="1933574" y="0"/>
              <a:ext cx="2543175" cy="1819275"/>
            </a:xfrm>
            <a:custGeom>
              <a:avLst/>
              <a:gdLst/>
              <a:ahLst/>
              <a:cxnLst/>
              <a:rect l="l" t="t" r="r" b="b"/>
              <a:pathLst>
                <a:path w="2543175" h="1819275">
                  <a:moveTo>
                    <a:pt x="1699863" y="1755611"/>
                  </a:moveTo>
                  <a:lnTo>
                    <a:pt x="843147" y="1755611"/>
                  </a:lnTo>
                  <a:lnTo>
                    <a:pt x="727866" y="1704811"/>
                  </a:lnTo>
                  <a:lnTo>
                    <a:pt x="672121" y="1679411"/>
                  </a:lnTo>
                  <a:lnTo>
                    <a:pt x="644774" y="1654011"/>
                  </a:lnTo>
                  <a:lnTo>
                    <a:pt x="591260" y="1628611"/>
                  </a:lnTo>
                  <a:lnTo>
                    <a:pt x="565094" y="1615911"/>
                  </a:lnTo>
                  <a:lnTo>
                    <a:pt x="539354" y="1590511"/>
                  </a:lnTo>
                  <a:lnTo>
                    <a:pt x="514069" y="1577811"/>
                  </a:lnTo>
                  <a:lnTo>
                    <a:pt x="489242" y="1552411"/>
                  </a:lnTo>
                  <a:lnTo>
                    <a:pt x="464871" y="1539711"/>
                  </a:lnTo>
                  <a:lnTo>
                    <a:pt x="440985" y="1514311"/>
                  </a:lnTo>
                  <a:lnTo>
                    <a:pt x="417613" y="1501611"/>
                  </a:lnTo>
                  <a:lnTo>
                    <a:pt x="394757" y="1476211"/>
                  </a:lnTo>
                  <a:lnTo>
                    <a:pt x="372415" y="1450811"/>
                  </a:lnTo>
                  <a:lnTo>
                    <a:pt x="350614" y="1425411"/>
                  </a:lnTo>
                  <a:lnTo>
                    <a:pt x="329381" y="1412711"/>
                  </a:lnTo>
                  <a:lnTo>
                    <a:pt x="288618" y="1361911"/>
                  </a:lnTo>
                  <a:lnTo>
                    <a:pt x="250221" y="1311111"/>
                  </a:lnTo>
                  <a:lnTo>
                    <a:pt x="214287" y="1260311"/>
                  </a:lnTo>
                  <a:lnTo>
                    <a:pt x="180897" y="1209511"/>
                  </a:lnTo>
                  <a:lnTo>
                    <a:pt x="150137" y="1158711"/>
                  </a:lnTo>
                  <a:lnTo>
                    <a:pt x="135761" y="1120611"/>
                  </a:lnTo>
                  <a:lnTo>
                    <a:pt x="122077" y="1095211"/>
                  </a:lnTo>
                  <a:lnTo>
                    <a:pt x="109085" y="1069811"/>
                  </a:lnTo>
                  <a:lnTo>
                    <a:pt x="96787" y="1044411"/>
                  </a:lnTo>
                  <a:lnTo>
                    <a:pt x="85195" y="1006311"/>
                  </a:lnTo>
                  <a:lnTo>
                    <a:pt x="74325" y="980911"/>
                  </a:lnTo>
                  <a:lnTo>
                    <a:pt x="64177" y="955511"/>
                  </a:lnTo>
                  <a:lnTo>
                    <a:pt x="54750" y="917411"/>
                  </a:lnTo>
                  <a:lnTo>
                    <a:pt x="46055" y="892011"/>
                  </a:lnTo>
                  <a:lnTo>
                    <a:pt x="38104" y="866611"/>
                  </a:lnTo>
                  <a:lnTo>
                    <a:pt x="30896" y="828511"/>
                  </a:lnTo>
                  <a:lnTo>
                    <a:pt x="24431" y="803111"/>
                  </a:lnTo>
                  <a:lnTo>
                    <a:pt x="18717" y="765011"/>
                  </a:lnTo>
                  <a:lnTo>
                    <a:pt x="13761" y="739611"/>
                  </a:lnTo>
                  <a:lnTo>
                    <a:pt x="9562" y="714211"/>
                  </a:lnTo>
                  <a:lnTo>
                    <a:pt x="6122" y="676111"/>
                  </a:lnTo>
                  <a:lnTo>
                    <a:pt x="3443" y="650711"/>
                  </a:lnTo>
                  <a:lnTo>
                    <a:pt x="1530" y="612611"/>
                  </a:lnTo>
                  <a:lnTo>
                    <a:pt x="382" y="587211"/>
                  </a:lnTo>
                  <a:lnTo>
                    <a:pt x="0" y="549102"/>
                  </a:lnTo>
                  <a:lnTo>
                    <a:pt x="382" y="523711"/>
                  </a:lnTo>
                  <a:lnTo>
                    <a:pt x="1530" y="485611"/>
                  </a:lnTo>
                  <a:lnTo>
                    <a:pt x="3443" y="460211"/>
                  </a:lnTo>
                  <a:lnTo>
                    <a:pt x="6122" y="434811"/>
                  </a:lnTo>
                  <a:lnTo>
                    <a:pt x="9562" y="396711"/>
                  </a:lnTo>
                  <a:lnTo>
                    <a:pt x="13761" y="371311"/>
                  </a:lnTo>
                  <a:lnTo>
                    <a:pt x="18717" y="333211"/>
                  </a:lnTo>
                  <a:lnTo>
                    <a:pt x="24431" y="307811"/>
                  </a:lnTo>
                  <a:lnTo>
                    <a:pt x="30896" y="269711"/>
                  </a:lnTo>
                  <a:lnTo>
                    <a:pt x="38104" y="244311"/>
                  </a:lnTo>
                  <a:lnTo>
                    <a:pt x="46055" y="218911"/>
                  </a:lnTo>
                  <a:lnTo>
                    <a:pt x="54750" y="180811"/>
                  </a:lnTo>
                  <a:lnTo>
                    <a:pt x="64177" y="155411"/>
                  </a:lnTo>
                  <a:lnTo>
                    <a:pt x="74325" y="130011"/>
                  </a:lnTo>
                  <a:lnTo>
                    <a:pt x="85195" y="91911"/>
                  </a:lnTo>
                  <a:lnTo>
                    <a:pt x="96787" y="66511"/>
                  </a:lnTo>
                  <a:lnTo>
                    <a:pt x="109085" y="41111"/>
                  </a:lnTo>
                  <a:lnTo>
                    <a:pt x="122077" y="15711"/>
                  </a:lnTo>
                  <a:lnTo>
                    <a:pt x="127720" y="0"/>
                  </a:lnTo>
                  <a:lnTo>
                    <a:pt x="2415290" y="0"/>
                  </a:lnTo>
                  <a:lnTo>
                    <a:pt x="2420933" y="15711"/>
                  </a:lnTo>
                  <a:lnTo>
                    <a:pt x="2433924" y="41111"/>
                  </a:lnTo>
                  <a:lnTo>
                    <a:pt x="2446223" y="66511"/>
                  </a:lnTo>
                  <a:lnTo>
                    <a:pt x="2457814" y="91911"/>
                  </a:lnTo>
                  <a:lnTo>
                    <a:pt x="2468685" y="130011"/>
                  </a:lnTo>
                  <a:lnTo>
                    <a:pt x="2478833" y="155411"/>
                  </a:lnTo>
                  <a:lnTo>
                    <a:pt x="2488260" y="180811"/>
                  </a:lnTo>
                  <a:lnTo>
                    <a:pt x="2496955" y="218911"/>
                  </a:lnTo>
                  <a:lnTo>
                    <a:pt x="2504906" y="244311"/>
                  </a:lnTo>
                  <a:lnTo>
                    <a:pt x="2512115" y="269711"/>
                  </a:lnTo>
                  <a:lnTo>
                    <a:pt x="2518579" y="307811"/>
                  </a:lnTo>
                  <a:lnTo>
                    <a:pt x="2524294" y="333211"/>
                  </a:lnTo>
                  <a:lnTo>
                    <a:pt x="2529250" y="371311"/>
                  </a:lnTo>
                  <a:lnTo>
                    <a:pt x="2533448" y="396711"/>
                  </a:lnTo>
                  <a:lnTo>
                    <a:pt x="2536889" y="434811"/>
                  </a:lnTo>
                  <a:lnTo>
                    <a:pt x="2539567" y="460211"/>
                  </a:lnTo>
                  <a:lnTo>
                    <a:pt x="2541481" y="485611"/>
                  </a:lnTo>
                  <a:lnTo>
                    <a:pt x="2542629" y="523711"/>
                  </a:lnTo>
                  <a:lnTo>
                    <a:pt x="2543011" y="549111"/>
                  </a:lnTo>
                  <a:lnTo>
                    <a:pt x="2542629" y="587211"/>
                  </a:lnTo>
                  <a:lnTo>
                    <a:pt x="2541481" y="612611"/>
                  </a:lnTo>
                  <a:lnTo>
                    <a:pt x="2539567" y="650711"/>
                  </a:lnTo>
                  <a:lnTo>
                    <a:pt x="2536889" y="676111"/>
                  </a:lnTo>
                  <a:lnTo>
                    <a:pt x="2533448" y="714211"/>
                  </a:lnTo>
                  <a:lnTo>
                    <a:pt x="2529250" y="739611"/>
                  </a:lnTo>
                  <a:lnTo>
                    <a:pt x="2524293" y="765011"/>
                  </a:lnTo>
                  <a:lnTo>
                    <a:pt x="2518579" y="803111"/>
                  </a:lnTo>
                  <a:lnTo>
                    <a:pt x="2512114" y="828511"/>
                  </a:lnTo>
                  <a:lnTo>
                    <a:pt x="2504906" y="866611"/>
                  </a:lnTo>
                  <a:lnTo>
                    <a:pt x="2496955" y="892011"/>
                  </a:lnTo>
                  <a:lnTo>
                    <a:pt x="2488260" y="917411"/>
                  </a:lnTo>
                  <a:lnTo>
                    <a:pt x="2478834" y="955511"/>
                  </a:lnTo>
                  <a:lnTo>
                    <a:pt x="2468685" y="980911"/>
                  </a:lnTo>
                  <a:lnTo>
                    <a:pt x="2457815" y="1006311"/>
                  </a:lnTo>
                  <a:lnTo>
                    <a:pt x="2446223" y="1044411"/>
                  </a:lnTo>
                  <a:lnTo>
                    <a:pt x="2433925" y="1069811"/>
                  </a:lnTo>
                  <a:lnTo>
                    <a:pt x="2420934" y="1095211"/>
                  </a:lnTo>
                  <a:lnTo>
                    <a:pt x="2407250" y="1120611"/>
                  </a:lnTo>
                  <a:lnTo>
                    <a:pt x="2392874" y="1158711"/>
                  </a:lnTo>
                  <a:lnTo>
                    <a:pt x="2362113" y="1209511"/>
                  </a:lnTo>
                  <a:lnTo>
                    <a:pt x="2328724" y="1260311"/>
                  </a:lnTo>
                  <a:lnTo>
                    <a:pt x="2292789" y="1311111"/>
                  </a:lnTo>
                  <a:lnTo>
                    <a:pt x="2254393" y="1361911"/>
                  </a:lnTo>
                  <a:lnTo>
                    <a:pt x="2213630" y="1412711"/>
                  </a:lnTo>
                  <a:lnTo>
                    <a:pt x="2192397" y="1425411"/>
                  </a:lnTo>
                  <a:lnTo>
                    <a:pt x="2170596" y="1450811"/>
                  </a:lnTo>
                  <a:lnTo>
                    <a:pt x="2148254" y="1476211"/>
                  </a:lnTo>
                  <a:lnTo>
                    <a:pt x="2125397" y="1501611"/>
                  </a:lnTo>
                  <a:lnTo>
                    <a:pt x="2102026" y="1514311"/>
                  </a:lnTo>
                  <a:lnTo>
                    <a:pt x="2078140" y="1539711"/>
                  </a:lnTo>
                  <a:lnTo>
                    <a:pt x="2053769" y="1552411"/>
                  </a:lnTo>
                  <a:lnTo>
                    <a:pt x="2028941" y="1577811"/>
                  </a:lnTo>
                  <a:lnTo>
                    <a:pt x="2003657" y="1590511"/>
                  </a:lnTo>
                  <a:lnTo>
                    <a:pt x="1977916" y="1615911"/>
                  </a:lnTo>
                  <a:lnTo>
                    <a:pt x="1951751" y="1628611"/>
                  </a:lnTo>
                  <a:lnTo>
                    <a:pt x="1898237" y="1654011"/>
                  </a:lnTo>
                  <a:lnTo>
                    <a:pt x="1870889" y="1679411"/>
                  </a:lnTo>
                  <a:lnTo>
                    <a:pt x="1815145" y="1704811"/>
                  </a:lnTo>
                  <a:lnTo>
                    <a:pt x="1699863" y="1755611"/>
                  </a:lnTo>
                  <a:close/>
                </a:path>
                <a:path w="2543175" h="1819275">
                  <a:moveTo>
                    <a:pt x="1610623" y="1781011"/>
                  </a:moveTo>
                  <a:lnTo>
                    <a:pt x="932387" y="1781011"/>
                  </a:lnTo>
                  <a:lnTo>
                    <a:pt x="872648" y="1755611"/>
                  </a:lnTo>
                  <a:lnTo>
                    <a:pt x="1670363" y="1755611"/>
                  </a:lnTo>
                  <a:lnTo>
                    <a:pt x="1610623" y="1781011"/>
                  </a:lnTo>
                  <a:close/>
                </a:path>
                <a:path w="2543175" h="1819275">
                  <a:moveTo>
                    <a:pt x="1519564" y="1806411"/>
                  </a:moveTo>
                  <a:lnTo>
                    <a:pt x="1023446" y="1806411"/>
                  </a:lnTo>
                  <a:lnTo>
                    <a:pt x="962554" y="1781011"/>
                  </a:lnTo>
                  <a:lnTo>
                    <a:pt x="1580456" y="1781011"/>
                  </a:lnTo>
                  <a:lnTo>
                    <a:pt x="1519564" y="1806411"/>
                  </a:lnTo>
                  <a:close/>
                </a:path>
                <a:path w="2543175" h="1819275">
                  <a:moveTo>
                    <a:pt x="1427161" y="1819111"/>
                  </a:moveTo>
                  <a:lnTo>
                    <a:pt x="1115850" y="1819111"/>
                  </a:lnTo>
                  <a:lnTo>
                    <a:pt x="1084936" y="1806411"/>
                  </a:lnTo>
                  <a:lnTo>
                    <a:pt x="1458074" y="1806411"/>
                  </a:lnTo>
                  <a:lnTo>
                    <a:pt x="1427161" y="1819111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199" y="0"/>
              <a:ext cx="4086174" cy="3362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211" y="204405"/>
              <a:ext cx="3229400" cy="322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18462" cy="2184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506345" cy="2639695"/>
            </a:xfrm>
            <a:custGeom>
              <a:avLst/>
              <a:gdLst/>
              <a:ahLst/>
              <a:cxnLst/>
              <a:rect l="l" t="t" r="r" b="b"/>
              <a:pathLst>
                <a:path w="2506345" h="2639695">
                  <a:moveTo>
                    <a:pt x="361746" y="0"/>
                  </a:moveTo>
                  <a:lnTo>
                    <a:pt x="336524" y="0"/>
                  </a:lnTo>
                  <a:lnTo>
                    <a:pt x="0" y="336524"/>
                  </a:lnTo>
                  <a:lnTo>
                    <a:pt x="0" y="361746"/>
                  </a:lnTo>
                  <a:lnTo>
                    <a:pt x="361746" y="0"/>
                  </a:lnTo>
                  <a:close/>
                </a:path>
                <a:path w="2506345" h="2639695">
                  <a:moveTo>
                    <a:pt x="505002" y="0"/>
                  </a:moveTo>
                  <a:lnTo>
                    <a:pt x="479793" y="0"/>
                  </a:lnTo>
                  <a:lnTo>
                    <a:pt x="0" y="479780"/>
                  </a:lnTo>
                  <a:lnTo>
                    <a:pt x="0" y="505002"/>
                  </a:lnTo>
                  <a:lnTo>
                    <a:pt x="505002" y="0"/>
                  </a:lnTo>
                  <a:close/>
                </a:path>
                <a:path w="2506345" h="2639695">
                  <a:moveTo>
                    <a:pt x="648258" y="0"/>
                  </a:moveTo>
                  <a:lnTo>
                    <a:pt x="623049" y="0"/>
                  </a:lnTo>
                  <a:lnTo>
                    <a:pt x="0" y="623049"/>
                  </a:lnTo>
                  <a:lnTo>
                    <a:pt x="0" y="648246"/>
                  </a:lnTo>
                  <a:lnTo>
                    <a:pt x="648258" y="0"/>
                  </a:lnTo>
                  <a:close/>
                </a:path>
                <a:path w="2506345" h="2639695">
                  <a:moveTo>
                    <a:pt x="791540" y="0"/>
                  </a:moveTo>
                  <a:lnTo>
                    <a:pt x="766330" y="0"/>
                  </a:lnTo>
                  <a:lnTo>
                    <a:pt x="0" y="766318"/>
                  </a:lnTo>
                  <a:lnTo>
                    <a:pt x="0" y="791514"/>
                  </a:lnTo>
                  <a:lnTo>
                    <a:pt x="791540" y="0"/>
                  </a:lnTo>
                  <a:close/>
                </a:path>
                <a:path w="2506345" h="2639695">
                  <a:moveTo>
                    <a:pt x="934821" y="0"/>
                  </a:moveTo>
                  <a:lnTo>
                    <a:pt x="909612" y="0"/>
                  </a:lnTo>
                  <a:lnTo>
                    <a:pt x="0" y="909586"/>
                  </a:lnTo>
                  <a:lnTo>
                    <a:pt x="0" y="934796"/>
                  </a:lnTo>
                  <a:lnTo>
                    <a:pt x="934821" y="0"/>
                  </a:lnTo>
                  <a:close/>
                </a:path>
                <a:path w="2506345" h="2639695">
                  <a:moveTo>
                    <a:pt x="1078064" y="0"/>
                  </a:moveTo>
                  <a:lnTo>
                    <a:pt x="1052880" y="0"/>
                  </a:lnTo>
                  <a:lnTo>
                    <a:pt x="0" y="1052855"/>
                  </a:lnTo>
                  <a:lnTo>
                    <a:pt x="0" y="1078026"/>
                  </a:lnTo>
                  <a:lnTo>
                    <a:pt x="1078064" y="0"/>
                  </a:lnTo>
                  <a:close/>
                </a:path>
                <a:path w="2506345" h="2639695">
                  <a:moveTo>
                    <a:pt x="1221346" y="0"/>
                  </a:moveTo>
                  <a:lnTo>
                    <a:pt x="1196124" y="0"/>
                  </a:lnTo>
                  <a:lnTo>
                    <a:pt x="0" y="1196086"/>
                  </a:lnTo>
                  <a:lnTo>
                    <a:pt x="0" y="1221308"/>
                  </a:lnTo>
                  <a:lnTo>
                    <a:pt x="1221346" y="0"/>
                  </a:lnTo>
                  <a:close/>
                </a:path>
                <a:path w="2506345" h="2639695">
                  <a:moveTo>
                    <a:pt x="1364627" y="0"/>
                  </a:moveTo>
                  <a:lnTo>
                    <a:pt x="1339418" y="0"/>
                  </a:lnTo>
                  <a:lnTo>
                    <a:pt x="0" y="1339367"/>
                  </a:lnTo>
                  <a:lnTo>
                    <a:pt x="0" y="1364576"/>
                  </a:lnTo>
                  <a:lnTo>
                    <a:pt x="1364627" y="0"/>
                  </a:lnTo>
                  <a:close/>
                </a:path>
                <a:path w="2506345" h="2639695">
                  <a:moveTo>
                    <a:pt x="1507896" y="0"/>
                  </a:moveTo>
                  <a:lnTo>
                    <a:pt x="1482686" y="0"/>
                  </a:lnTo>
                  <a:lnTo>
                    <a:pt x="0" y="1482623"/>
                  </a:lnTo>
                  <a:lnTo>
                    <a:pt x="0" y="1507845"/>
                  </a:lnTo>
                  <a:lnTo>
                    <a:pt x="1507896" y="0"/>
                  </a:lnTo>
                  <a:close/>
                </a:path>
                <a:path w="2506345" h="2639695">
                  <a:moveTo>
                    <a:pt x="1651165" y="0"/>
                  </a:moveTo>
                  <a:lnTo>
                    <a:pt x="1625955" y="0"/>
                  </a:lnTo>
                  <a:lnTo>
                    <a:pt x="0" y="1625892"/>
                  </a:lnTo>
                  <a:lnTo>
                    <a:pt x="0" y="1651101"/>
                  </a:lnTo>
                  <a:lnTo>
                    <a:pt x="1651165" y="0"/>
                  </a:lnTo>
                  <a:close/>
                </a:path>
                <a:path w="2506345" h="2639695">
                  <a:moveTo>
                    <a:pt x="1794408" y="0"/>
                  </a:moveTo>
                  <a:lnTo>
                    <a:pt x="1769211" y="0"/>
                  </a:lnTo>
                  <a:lnTo>
                    <a:pt x="0" y="1769160"/>
                  </a:lnTo>
                  <a:lnTo>
                    <a:pt x="0" y="1794344"/>
                  </a:lnTo>
                  <a:lnTo>
                    <a:pt x="1794408" y="0"/>
                  </a:lnTo>
                  <a:close/>
                </a:path>
                <a:path w="2506345" h="2639695">
                  <a:moveTo>
                    <a:pt x="1937702" y="0"/>
                  </a:moveTo>
                  <a:lnTo>
                    <a:pt x="1912493" y="0"/>
                  </a:lnTo>
                  <a:lnTo>
                    <a:pt x="0" y="1912404"/>
                  </a:lnTo>
                  <a:lnTo>
                    <a:pt x="0" y="1937600"/>
                  </a:lnTo>
                  <a:lnTo>
                    <a:pt x="1937702" y="0"/>
                  </a:lnTo>
                  <a:close/>
                </a:path>
                <a:path w="2506345" h="2639695">
                  <a:moveTo>
                    <a:pt x="2080971" y="0"/>
                  </a:moveTo>
                  <a:lnTo>
                    <a:pt x="2055749" y="0"/>
                  </a:lnTo>
                  <a:lnTo>
                    <a:pt x="0" y="2055672"/>
                  </a:lnTo>
                  <a:lnTo>
                    <a:pt x="0" y="2080882"/>
                  </a:lnTo>
                  <a:lnTo>
                    <a:pt x="2080971" y="0"/>
                  </a:lnTo>
                  <a:close/>
                </a:path>
                <a:path w="2506345" h="2639695">
                  <a:moveTo>
                    <a:pt x="2223681" y="1837753"/>
                  </a:moveTo>
                  <a:lnTo>
                    <a:pt x="1704327" y="2357069"/>
                  </a:lnTo>
                  <a:lnTo>
                    <a:pt x="1745475" y="2329497"/>
                  </a:lnTo>
                  <a:lnTo>
                    <a:pt x="1785797" y="2300821"/>
                  </a:lnTo>
                  <a:lnTo>
                    <a:pt x="2167432" y="1919224"/>
                  </a:lnTo>
                  <a:lnTo>
                    <a:pt x="2196122" y="1878901"/>
                  </a:lnTo>
                  <a:lnTo>
                    <a:pt x="2223681" y="1837753"/>
                  </a:lnTo>
                  <a:close/>
                </a:path>
                <a:path w="2506345" h="2639695">
                  <a:moveTo>
                    <a:pt x="2224227" y="0"/>
                  </a:moveTo>
                  <a:lnTo>
                    <a:pt x="2199017" y="0"/>
                  </a:lnTo>
                  <a:lnTo>
                    <a:pt x="0" y="2198941"/>
                  </a:lnTo>
                  <a:lnTo>
                    <a:pt x="0" y="2224138"/>
                  </a:lnTo>
                  <a:lnTo>
                    <a:pt x="2224227" y="0"/>
                  </a:lnTo>
                  <a:close/>
                </a:path>
                <a:path w="2506345" h="2639695">
                  <a:moveTo>
                    <a:pt x="2304478" y="63004"/>
                  </a:moveTo>
                  <a:lnTo>
                    <a:pt x="2301557" y="57518"/>
                  </a:lnTo>
                  <a:lnTo>
                    <a:pt x="2298712" y="51981"/>
                  </a:lnTo>
                  <a:lnTo>
                    <a:pt x="2295753" y="46532"/>
                  </a:lnTo>
                  <a:lnTo>
                    <a:pt x="0" y="2342197"/>
                  </a:lnTo>
                  <a:lnTo>
                    <a:pt x="0" y="2367394"/>
                  </a:lnTo>
                  <a:lnTo>
                    <a:pt x="2304478" y="63004"/>
                  </a:lnTo>
                  <a:close/>
                </a:path>
                <a:path w="2506345" h="2639695">
                  <a:moveTo>
                    <a:pt x="2351582" y="159207"/>
                  </a:moveTo>
                  <a:lnTo>
                    <a:pt x="2343569" y="141986"/>
                  </a:lnTo>
                  <a:lnTo>
                    <a:pt x="8534" y="2476906"/>
                  </a:lnTo>
                  <a:lnTo>
                    <a:pt x="25768" y="2484882"/>
                  </a:lnTo>
                  <a:lnTo>
                    <a:pt x="2351582" y="159207"/>
                  </a:lnTo>
                  <a:close/>
                </a:path>
                <a:path w="2506345" h="2639695">
                  <a:moveTo>
                    <a:pt x="2379116" y="1539049"/>
                  </a:moveTo>
                  <a:lnTo>
                    <a:pt x="1405636" y="2512491"/>
                  </a:lnTo>
                  <a:lnTo>
                    <a:pt x="1449070" y="2494254"/>
                  </a:lnTo>
                  <a:lnTo>
                    <a:pt x="2360904" y="1582508"/>
                  </a:lnTo>
                  <a:lnTo>
                    <a:pt x="2379116" y="1539049"/>
                  </a:lnTo>
                  <a:close/>
                </a:path>
                <a:path w="2506345" h="2639695">
                  <a:moveTo>
                    <a:pt x="2393442" y="260616"/>
                  </a:moveTo>
                  <a:lnTo>
                    <a:pt x="2386482" y="242341"/>
                  </a:lnTo>
                  <a:lnTo>
                    <a:pt x="108889" y="2519807"/>
                  </a:lnTo>
                  <a:lnTo>
                    <a:pt x="127152" y="2526779"/>
                  </a:lnTo>
                  <a:lnTo>
                    <a:pt x="2393442" y="260616"/>
                  </a:lnTo>
                  <a:close/>
                </a:path>
                <a:path w="2506345" h="2639695">
                  <a:moveTo>
                    <a:pt x="2429891" y="367398"/>
                  </a:moveTo>
                  <a:lnTo>
                    <a:pt x="2423884" y="348195"/>
                  </a:lnTo>
                  <a:lnTo>
                    <a:pt x="214757" y="2557246"/>
                  </a:lnTo>
                  <a:lnTo>
                    <a:pt x="233959" y="2563228"/>
                  </a:lnTo>
                  <a:lnTo>
                    <a:pt x="2429891" y="367398"/>
                  </a:lnTo>
                  <a:close/>
                </a:path>
                <a:path w="2506345" h="2639695">
                  <a:moveTo>
                    <a:pt x="2449842" y="1325067"/>
                  </a:moveTo>
                  <a:lnTo>
                    <a:pt x="1191628" y="2583205"/>
                  </a:lnTo>
                  <a:lnTo>
                    <a:pt x="1226197" y="2573845"/>
                  </a:lnTo>
                  <a:lnTo>
                    <a:pt x="2440482" y="1359623"/>
                  </a:lnTo>
                  <a:lnTo>
                    <a:pt x="2449842" y="1325067"/>
                  </a:lnTo>
                  <a:close/>
                </a:path>
                <a:path w="2506345" h="2639695">
                  <a:moveTo>
                    <a:pt x="2460294" y="480250"/>
                  </a:moveTo>
                  <a:lnTo>
                    <a:pt x="2455341" y="460006"/>
                  </a:lnTo>
                  <a:lnTo>
                    <a:pt x="326542" y="2588691"/>
                  </a:lnTo>
                  <a:lnTo>
                    <a:pt x="346811" y="2593632"/>
                  </a:lnTo>
                  <a:lnTo>
                    <a:pt x="2460294" y="480250"/>
                  </a:lnTo>
                  <a:close/>
                </a:path>
                <a:path w="2506345" h="2639695">
                  <a:moveTo>
                    <a:pt x="2483802" y="600024"/>
                  </a:moveTo>
                  <a:lnTo>
                    <a:pt x="2480221" y="578396"/>
                  </a:lnTo>
                  <a:lnTo>
                    <a:pt x="444957" y="2613545"/>
                  </a:lnTo>
                  <a:lnTo>
                    <a:pt x="466585" y="2617127"/>
                  </a:lnTo>
                  <a:lnTo>
                    <a:pt x="2483802" y="600024"/>
                  </a:lnTo>
                  <a:close/>
                </a:path>
                <a:path w="2506345" h="2639695">
                  <a:moveTo>
                    <a:pt x="2486672" y="1144993"/>
                  </a:moveTo>
                  <a:lnTo>
                    <a:pt x="1011542" y="2620010"/>
                  </a:lnTo>
                  <a:lnTo>
                    <a:pt x="1041641" y="2615146"/>
                  </a:lnTo>
                  <a:lnTo>
                    <a:pt x="2481808" y="1175080"/>
                  </a:lnTo>
                  <a:lnTo>
                    <a:pt x="2486672" y="1144993"/>
                  </a:lnTo>
                  <a:close/>
                </a:path>
                <a:path w="2506345" h="2639695">
                  <a:moveTo>
                    <a:pt x="2499550" y="727532"/>
                  </a:moveTo>
                  <a:lnTo>
                    <a:pt x="2497505" y="704367"/>
                  </a:lnTo>
                  <a:lnTo>
                    <a:pt x="570941" y="2630855"/>
                  </a:lnTo>
                  <a:lnTo>
                    <a:pt x="594106" y="2632900"/>
                  </a:lnTo>
                  <a:lnTo>
                    <a:pt x="2499550" y="727532"/>
                  </a:lnTo>
                  <a:close/>
                </a:path>
                <a:path w="2506345" h="2639695">
                  <a:moveTo>
                    <a:pt x="2503220" y="985164"/>
                  </a:moveTo>
                  <a:lnTo>
                    <a:pt x="851738" y="2636558"/>
                  </a:lnTo>
                  <a:lnTo>
                    <a:pt x="878662" y="2634843"/>
                  </a:lnTo>
                  <a:lnTo>
                    <a:pt x="2501506" y="1012088"/>
                  </a:lnTo>
                  <a:lnTo>
                    <a:pt x="2503220" y="985164"/>
                  </a:lnTo>
                  <a:close/>
                </a:path>
                <a:path w="2506345" h="2639695">
                  <a:moveTo>
                    <a:pt x="2506116" y="864247"/>
                  </a:moveTo>
                  <a:lnTo>
                    <a:pt x="2505811" y="839330"/>
                  </a:lnTo>
                  <a:lnTo>
                    <a:pt x="705904" y="2639149"/>
                  </a:lnTo>
                  <a:lnTo>
                    <a:pt x="730796" y="2639466"/>
                  </a:lnTo>
                  <a:lnTo>
                    <a:pt x="2506116" y="864247"/>
                  </a:lnTo>
                  <a:close/>
                </a:path>
              </a:pathLst>
            </a:custGeom>
            <a:solidFill>
              <a:srgbClr val="FFF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1566" y="0"/>
              <a:ext cx="239834" cy="2398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29412" y="12"/>
              <a:ext cx="2924175" cy="2905125"/>
            </a:xfrm>
            <a:custGeom>
              <a:avLst/>
              <a:gdLst/>
              <a:ahLst/>
              <a:cxnLst/>
              <a:rect l="l" t="t" r="r" b="b"/>
              <a:pathLst>
                <a:path w="2924175" h="2905125">
                  <a:moveTo>
                    <a:pt x="635228" y="0"/>
                  </a:moveTo>
                  <a:lnTo>
                    <a:pt x="610019" y="0"/>
                  </a:lnTo>
                  <a:lnTo>
                    <a:pt x="131876" y="478116"/>
                  </a:lnTo>
                  <a:lnTo>
                    <a:pt x="127622" y="488518"/>
                  </a:lnTo>
                  <a:lnTo>
                    <a:pt x="123431" y="498970"/>
                  </a:lnTo>
                  <a:lnTo>
                    <a:pt x="119303" y="509447"/>
                  </a:lnTo>
                  <a:lnTo>
                    <a:pt x="115252" y="519950"/>
                  </a:lnTo>
                  <a:lnTo>
                    <a:pt x="635228" y="0"/>
                  </a:lnTo>
                  <a:close/>
                </a:path>
                <a:path w="2924175" h="2905125">
                  <a:moveTo>
                    <a:pt x="778497" y="0"/>
                  </a:moveTo>
                  <a:lnTo>
                    <a:pt x="753275" y="0"/>
                  </a:lnTo>
                  <a:lnTo>
                    <a:pt x="58788" y="694474"/>
                  </a:lnTo>
                  <a:lnTo>
                    <a:pt x="56565" y="702906"/>
                  </a:lnTo>
                  <a:lnTo>
                    <a:pt x="54394" y="711365"/>
                  </a:lnTo>
                  <a:lnTo>
                    <a:pt x="52260" y="719848"/>
                  </a:lnTo>
                  <a:lnTo>
                    <a:pt x="50152" y="728332"/>
                  </a:lnTo>
                  <a:lnTo>
                    <a:pt x="778497" y="0"/>
                  </a:lnTo>
                  <a:close/>
                </a:path>
                <a:path w="2924175" h="2905125">
                  <a:moveTo>
                    <a:pt x="921766" y="0"/>
                  </a:moveTo>
                  <a:lnTo>
                    <a:pt x="896543" y="0"/>
                  </a:lnTo>
                  <a:lnTo>
                    <a:pt x="20548" y="875957"/>
                  </a:lnTo>
                  <a:lnTo>
                    <a:pt x="19443" y="883310"/>
                  </a:lnTo>
                  <a:lnTo>
                    <a:pt x="18389" y="890663"/>
                  </a:lnTo>
                  <a:lnTo>
                    <a:pt x="16332" y="905421"/>
                  </a:lnTo>
                  <a:lnTo>
                    <a:pt x="921766" y="0"/>
                  </a:lnTo>
                  <a:close/>
                </a:path>
                <a:path w="2924175" h="2905125">
                  <a:moveTo>
                    <a:pt x="1065047" y="0"/>
                  </a:moveTo>
                  <a:lnTo>
                    <a:pt x="1039837" y="0"/>
                  </a:lnTo>
                  <a:lnTo>
                    <a:pt x="3200" y="1036612"/>
                  </a:lnTo>
                  <a:lnTo>
                    <a:pt x="2362" y="1049972"/>
                  </a:lnTo>
                  <a:lnTo>
                    <a:pt x="1993" y="1056665"/>
                  </a:lnTo>
                  <a:lnTo>
                    <a:pt x="1651" y="1063371"/>
                  </a:lnTo>
                  <a:lnTo>
                    <a:pt x="1065047" y="0"/>
                  </a:lnTo>
                  <a:close/>
                </a:path>
                <a:path w="2924175" h="2905125">
                  <a:moveTo>
                    <a:pt x="1208303" y="0"/>
                  </a:moveTo>
                  <a:lnTo>
                    <a:pt x="1183093" y="0"/>
                  </a:lnTo>
                  <a:lnTo>
                    <a:pt x="0" y="1183055"/>
                  </a:lnTo>
                  <a:lnTo>
                    <a:pt x="165" y="1191247"/>
                  </a:lnTo>
                  <a:lnTo>
                    <a:pt x="381" y="1199413"/>
                  </a:lnTo>
                  <a:lnTo>
                    <a:pt x="660" y="1207604"/>
                  </a:lnTo>
                  <a:lnTo>
                    <a:pt x="1208303" y="0"/>
                  </a:lnTo>
                  <a:close/>
                </a:path>
                <a:path w="2924175" h="2905125">
                  <a:moveTo>
                    <a:pt x="1351559" y="0"/>
                  </a:moveTo>
                  <a:lnTo>
                    <a:pt x="1326362" y="0"/>
                  </a:lnTo>
                  <a:lnTo>
                    <a:pt x="7810" y="1318488"/>
                  </a:lnTo>
                  <a:lnTo>
                    <a:pt x="8547" y="1326121"/>
                  </a:lnTo>
                  <a:lnTo>
                    <a:pt x="9347" y="1333728"/>
                  </a:lnTo>
                  <a:lnTo>
                    <a:pt x="10185" y="1341323"/>
                  </a:lnTo>
                  <a:lnTo>
                    <a:pt x="1351559" y="0"/>
                  </a:lnTo>
                  <a:close/>
                </a:path>
                <a:path w="2924175" h="2905125">
                  <a:moveTo>
                    <a:pt x="1494828" y="0"/>
                  </a:moveTo>
                  <a:lnTo>
                    <a:pt x="1469618" y="0"/>
                  </a:lnTo>
                  <a:lnTo>
                    <a:pt x="24625" y="1444967"/>
                  </a:lnTo>
                  <a:lnTo>
                    <a:pt x="27063" y="1459280"/>
                  </a:lnTo>
                  <a:lnTo>
                    <a:pt x="28371" y="1466405"/>
                  </a:lnTo>
                  <a:lnTo>
                    <a:pt x="1494828" y="0"/>
                  </a:lnTo>
                  <a:close/>
                </a:path>
                <a:path w="2924175" h="2905125">
                  <a:moveTo>
                    <a:pt x="1638122" y="0"/>
                  </a:moveTo>
                  <a:lnTo>
                    <a:pt x="1612900" y="0"/>
                  </a:lnTo>
                  <a:lnTo>
                    <a:pt x="49098" y="1563738"/>
                  </a:lnTo>
                  <a:lnTo>
                    <a:pt x="50749" y="1570494"/>
                  </a:lnTo>
                  <a:lnTo>
                    <a:pt x="52336" y="1577289"/>
                  </a:lnTo>
                  <a:lnTo>
                    <a:pt x="54038" y="1584007"/>
                  </a:lnTo>
                  <a:lnTo>
                    <a:pt x="1638122" y="0"/>
                  </a:lnTo>
                  <a:close/>
                </a:path>
                <a:path w="2924175" h="2905125">
                  <a:moveTo>
                    <a:pt x="1781378" y="0"/>
                  </a:moveTo>
                  <a:lnTo>
                    <a:pt x="1756156" y="0"/>
                  </a:lnTo>
                  <a:lnTo>
                    <a:pt x="80200" y="1675892"/>
                  </a:lnTo>
                  <a:lnTo>
                    <a:pt x="82194" y="1682254"/>
                  </a:lnTo>
                  <a:lnTo>
                    <a:pt x="86385" y="1694929"/>
                  </a:lnTo>
                  <a:lnTo>
                    <a:pt x="1781378" y="0"/>
                  </a:lnTo>
                  <a:close/>
                </a:path>
                <a:path w="2924175" h="2905125">
                  <a:moveTo>
                    <a:pt x="1924621" y="0"/>
                  </a:moveTo>
                  <a:lnTo>
                    <a:pt x="1899424" y="0"/>
                  </a:lnTo>
                  <a:lnTo>
                    <a:pt x="117386" y="1781987"/>
                  </a:lnTo>
                  <a:lnTo>
                    <a:pt x="122072" y="1794078"/>
                  </a:lnTo>
                  <a:lnTo>
                    <a:pt x="124460" y="1800098"/>
                  </a:lnTo>
                  <a:lnTo>
                    <a:pt x="1924621" y="0"/>
                  </a:lnTo>
                  <a:close/>
                </a:path>
                <a:path w="2924175" h="2905125">
                  <a:moveTo>
                    <a:pt x="2067902" y="0"/>
                  </a:moveTo>
                  <a:lnTo>
                    <a:pt x="2042706" y="0"/>
                  </a:lnTo>
                  <a:lnTo>
                    <a:pt x="159981" y="1882660"/>
                  </a:lnTo>
                  <a:lnTo>
                    <a:pt x="162610" y="1888401"/>
                  </a:lnTo>
                  <a:lnTo>
                    <a:pt x="167995" y="1899831"/>
                  </a:lnTo>
                  <a:lnTo>
                    <a:pt x="2067902" y="0"/>
                  </a:lnTo>
                  <a:close/>
                </a:path>
                <a:path w="2924175" h="2905125">
                  <a:moveTo>
                    <a:pt x="2211197" y="0"/>
                  </a:moveTo>
                  <a:lnTo>
                    <a:pt x="2185987" y="0"/>
                  </a:lnTo>
                  <a:lnTo>
                    <a:pt x="207594" y="1978304"/>
                  </a:lnTo>
                  <a:lnTo>
                    <a:pt x="210540" y="1983778"/>
                  </a:lnTo>
                  <a:lnTo>
                    <a:pt x="216471" y="1994636"/>
                  </a:lnTo>
                  <a:lnTo>
                    <a:pt x="2211197" y="0"/>
                  </a:lnTo>
                  <a:close/>
                </a:path>
                <a:path w="2924175" h="2905125">
                  <a:moveTo>
                    <a:pt x="2354440" y="0"/>
                  </a:moveTo>
                  <a:lnTo>
                    <a:pt x="2329256" y="0"/>
                  </a:lnTo>
                  <a:lnTo>
                    <a:pt x="259943" y="2069236"/>
                  </a:lnTo>
                  <a:lnTo>
                    <a:pt x="263144" y="2074418"/>
                  </a:lnTo>
                  <a:lnTo>
                    <a:pt x="269621" y="2084717"/>
                  </a:lnTo>
                  <a:lnTo>
                    <a:pt x="2354440" y="0"/>
                  </a:lnTo>
                  <a:close/>
                </a:path>
                <a:path w="2924175" h="2905125">
                  <a:moveTo>
                    <a:pt x="2497709" y="0"/>
                  </a:moveTo>
                  <a:lnTo>
                    <a:pt x="2472499" y="0"/>
                  </a:lnTo>
                  <a:lnTo>
                    <a:pt x="316776" y="2155621"/>
                  </a:lnTo>
                  <a:lnTo>
                    <a:pt x="320255" y="2160562"/>
                  </a:lnTo>
                  <a:lnTo>
                    <a:pt x="323710" y="2165553"/>
                  </a:lnTo>
                  <a:lnTo>
                    <a:pt x="327202" y="2170430"/>
                  </a:lnTo>
                  <a:lnTo>
                    <a:pt x="2497709" y="0"/>
                  </a:lnTo>
                  <a:close/>
                </a:path>
                <a:path w="2924175" h="2905125">
                  <a:moveTo>
                    <a:pt x="2641003" y="0"/>
                  </a:moveTo>
                  <a:lnTo>
                    <a:pt x="2615793" y="0"/>
                  </a:lnTo>
                  <a:lnTo>
                    <a:pt x="377888" y="2237790"/>
                  </a:lnTo>
                  <a:lnTo>
                    <a:pt x="381596" y="2242502"/>
                  </a:lnTo>
                  <a:lnTo>
                    <a:pt x="385381" y="2247087"/>
                  </a:lnTo>
                  <a:lnTo>
                    <a:pt x="389140" y="2251760"/>
                  </a:lnTo>
                  <a:lnTo>
                    <a:pt x="2641003" y="0"/>
                  </a:lnTo>
                  <a:close/>
                </a:path>
                <a:path w="2924175" h="2905125">
                  <a:moveTo>
                    <a:pt x="2784271" y="0"/>
                  </a:moveTo>
                  <a:lnTo>
                    <a:pt x="2759049" y="0"/>
                  </a:lnTo>
                  <a:lnTo>
                    <a:pt x="443280" y="2315654"/>
                  </a:lnTo>
                  <a:lnTo>
                    <a:pt x="447243" y="2320112"/>
                  </a:lnTo>
                  <a:lnTo>
                    <a:pt x="451129" y="2324595"/>
                  </a:lnTo>
                  <a:lnTo>
                    <a:pt x="455142" y="2329027"/>
                  </a:lnTo>
                  <a:lnTo>
                    <a:pt x="2784271" y="0"/>
                  </a:lnTo>
                  <a:close/>
                </a:path>
                <a:path w="2924175" h="2905125">
                  <a:moveTo>
                    <a:pt x="2924175" y="2270315"/>
                  </a:moveTo>
                  <a:lnTo>
                    <a:pt x="2415298" y="2779179"/>
                  </a:lnTo>
                  <a:lnTo>
                    <a:pt x="2437092" y="2770200"/>
                  </a:lnTo>
                  <a:lnTo>
                    <a:pt x="2458732" y="2760942"/>
                  </a:lnTo>
                  <a:lnTo>
                    <a:pt x="2924175" y="2295537"/>
                  </a:lnTo>
                  <a:lnTo>
                    <a:pt x="2924175" y="2270315"/>
                  </a:lnTo>
                  <a:close/>
                </a:path>
                <a:path w="2924175" h="2905125">
                  <a:moveTo>
                    <a:pt x="2924175" y="2127046"/>
                  </a:moveTo>
                  <a:lnTo>
                    <a:pt x="2201291" y="2849892"/>
                  </a:lnTo>
                  <a:lnTo>
                    <a:pt x="2209965" y="2847619"/>
                  </a:lnTo>
                  <a:lnTo>
                    <a:pt x="2235860" y="2840532"/>
                  </a:lnTo>
                  <a:lnTo>
                    <a:pt x="2924175" y="2152243"/>
                  </a:lnTo>
                  <a:lnTo>
                    <a:pt x="2924175" y="2127046"/>
                  </a:lnTo>
                  <a:close/>
                </a:path>
                <a:path w="2924175" h="2905125">
                  <a:moveTo>
                    <a:pt x="2924175" y="1983790"/>
                  </a:moveTo>
                  <a:lnTo>
                    <a:pt x="2021205" y="2886697"/>
                  </a:lnTo>
                  <a:lnTo>
                    <a:pt x="2028748" y="2885554"/>
                  </a:lnTo>
                  <a:lnTo>
                    <a:pt x="2051304" y="2881833"/>
                  </a:lnTo>
                  <a:lnTo>
                    <a:pt x="2924175" y="2009025"/>
                  </a:lnTo>
                  <a:lnTo>
                    <a:pt x="2924175" y="1983790"/>
                  </a:lnTo>
                  <a:close/>
                </a:path>
                <a:path w="2924175" h="2905125">
                  <a:moveTo>
                    <a:pt x="2924175" y="1840522"/>
                  </a:moveTo>
                  <a:lnTo>
                    <a:pt x="1861400" y="2903245"/>
                  </a:lnTo>
                  <a:lnTo>
                    <a:pt x="1888324" y="2901531"/>
                  </a:lnTo>
                  <a:lnTo>
                    <a:pt x="2924175" y="1865731"/>
                  </a:lnTo>
                  <a:lnTo>
                    <a:pt x="2924175" y="1840522"/>
                  </a:lnTo>
                  <a:close/>
                </a:path>
                <a:path w="2924175" h="2905125">
                  <a:moveTo>
                    <a:pt x="2924175" y="1697278"/>
                  </a:moveTo>
                  <a:lnTo>
                    <a:pt x="1716278" y="2905125"/>
                  </a:lnTo>
                  <a:lnTo>
                    <a:pt x="1741487" y="2905125"/>
                  </a:lnTo>
                  <a:lnTo>
                    <a:pt x="2924175" y="1722501"/>
                  </a:lnTo>
                  <a:lnTo>
                    <a:pt x="2924175" y="1697278"/>
                  </a:lnTo>
                  <a:close/>
                </a:path>
                <a:path w="2924175" h="2905125">
                  <a:moveTo>
                    <a:pt x="2924175" y="1554022"/>
                  </a:moveTo>
                  <a:lnTo>
                    <a:pt x="1580603" y="2897543"/>
                  </a:lnTo>
                  <a:lnTo>
                    <a:pt x="1588312" y="2898305"/>
                  </a:lnTo>
                  <a:lnTo>
                    <a:pt x="1596021" y="2898902"/>
                  </a:lnTo>
                  <a:lnTo>
                    <a:pt x="1603768" y="2899587"/>
                  </a:lnTo>
                  <a:lnTo>
                    <a:pt x="2924175" y="1579219"/>
                  </a:lnTo>
                  <a:lnTo>
                    <a:pt x="2924175" y="1554022"/>
                  </a:lnTo>
                  <a:close/>
                </a:path>
                <a:path w="2924175" h="2905125">
                  <a:moveTo>
                    <a:pt x="2924175" y="1410754"/>
                  </a:moveTo>
                  <a:lnTo>
                    <a:pt x="1454619" y="2880233"/>
                  </a:lnTo>
                  <a:lnTo>
                    <a:pt x="1469021" y="2882671"/>
                  </a:lnTo>
                  <a:lnTo>
                    <a:pt x="1476235" y="2883814"/>
                  </a:lnTo>
                  <a:lnTo>
                    <a:pt x="2924175" y="1435963"/>
                  </a:lnTo>
                  <a:lnTo>
                    <a:pt x="2924175" y="1410754"/>
                  </a:lnTo>
                  <a:close/>
                </a:path>
                <a:path w="2924175" h="2905125">
                  <a:moveTo>
                    <a:pt x="2924175" y="1267472"/>
                  </a:moveTo>
                  <a:lnTo>
                    <a:pt x="1336205" y="2855379"/>
                  </a:lnTo>
                  <a:lnTo>
                    <a:pt x="1349692" y="2858744"/>
                  </a:lnTo>
                  <a:lnTo>
                    <a:pt x="1356474" y="2860319"/>
                  </a:lnTo>
                  <a:lnTo>
                    <a:pt x="2924175" y="1292682"/>
                  </a:lnTo>
                  <a:lnTo>
                    <a:pt x="2924175" y="1267472"/>
                  </a:lnTo>
                  <a:close/>
                </a:path>
                <a:path w="2924175" h="2905125">
                  <a:moveTo>
                    <a:pt x="2924175" y="1124242"/>
                  </a:moveTo>
                  <a:lnTo>
                    <a:pt x="1224419" y="2823934"/>
                  </a:lnTo>
                  <a:lnTo>
                    <a:pt x="1237221" y="2827972"/>
                  </a:lnTo>
                  <a:lnTo>
                    <a:pt x="1243622" y="2829915"/>
                  </a:lnTo>
                  <a:lnTo>
                    <a:pt x="2924175" y="1149438"/>
                  </a:lnTo>
                  <a:lnTo>
                    <a:pt x="2924175" y="1124242"/>
                  </a:lnTo>
                  <a:close/>
                </a:path>
                <a:path w="2924175" h="2905125">
                  <a:moveTo>
                    <a:pt x="2924175" y="980960"/>
                  </a:moveTo>
                  <a:lnTo>
                    <a:pt x="1118552" y="2786494"/>
                  </a:lnTo>
                  <a:lnTo>
                    <a:pt x="1124635" y="2788856"/>
                  </a:lnTo>
                  <a:lnTo>
                    <a:pt x="1130731" y="2791129"/>
                  </a:lnTo>
                  <a:lnTo>
                    <a:pt x="1136815" y="2793466"/>
                  </a:lnTo>
                  <a:lnTo>
                    <a:pt x="2924175" y="1006195"/>
                  </a:lnTo>
                  <a:lnTo>
                    <a:pt x="2924175" y="980960"/>
                  </a:lnTo>
                  <a:close/>
                </a:path>
                <a:path w="2924175" h="2905125">
                  <a:moveTo>
                    <a:pt x="2924175" y="837704"/>
                  </a:moveTo>
                  <a:lnTo>
                    <a:pt x="1018197" y="2743593"/>
                  </a:lnTo>
                  <a:lnTo>
                    <a:pt x="1023924" y="2746235"/>
                  </a:lnTo>
                  <a:lnTo>
                    <a:pt x="1029652" y="2749004"/>
                  </a:lnTo>
                  <a:lnTo>
                    <a:pt x="1035418" y="2751569"/>
                  </a:lnTo>
                  <a:lnTo>
                    <a:pt x="2924175" y="862926"/>
                  </a:lnTo>
                  <a:lnTo>
                    <a:pt x="2924175" y="837704"/>
                  </a:lnTo>
                  <a:close/>
                </a:path>
                <a:path w="2924175" h="2905125">
                  <a:moveTo>
                    <a:pt x="2924175" y="694436"/>
                  </a:moveTo>
                  <a:lnTo>
                    <a:pt x="922756" y="2695778"/>
                  </a:lnTo>
                  <a:lnTo>
                    <a:pt x="928230" y="2698699"/>
                  </a:lnTo>
                  <a:lnTo>
                    <a:pt x="933754" y="2701556"/>
                  </a:lnTo>
                  <a:lnTo>
                    <a:pt x="939253" y="2704477"/>
                  </a:lnTo>
                  <a:lnTo>
                    <a:pt x="2924175" y="719632"/>
                  </a:lnTo>
                  <a:lnTo>
                    <a:pt x="2924175" y="694436"/>
                  </a:lnTo>
                  <a:close/>
                </a:path>
                <a:path w="2924175" h="2905125">
                  <a:moveTo>
                    <a:pt x="2924175" y="551180"/>
                  </a:moveTo>
                  <a:lnTo>
                    <a:pt x="832154" y="2643136"/>
                  </a:lnTo>
                  <a:lnTo>
                    <a:pt x="837336" y="2646349"/>
                  </a:lnTo>
                  <a:lnTo>
                    <a:pt x="842467" y="2649601"/>
                  </a:lnTo>
                  <a:lnTo>
                    <a:pt x="847699" y="2652776"/>
                  </a:lnTo>
                  <a:lnTo>
                    <a:pt x="2924175" y="576389"/>
                  </a:lnTo>
                  <a:lnTo>
                    <a:pt x="2924175" y="551180"/>
                  </a:lnTo>
                  <a:close/>
                </a:path>
                <a:path w="2924175" h="2905125">
                  <a:moveTo>
                    <a:pt x="2924175" y="407911"/>
                  </a:moveTo>
                  <a:lnTo>
                    <a:pt x="745896" y="2586101"/>
                  </a:lnTo>
                  <a:lnTo>
                    <a:pt x="750836" y="2589580"/>
                  </a:lnTo>
                  <a:lnTo>
                    <a:pt x="760806" y="2596413"/>
                  </a:lnTo>
                  <a:lnTo>
                    <a:pt x="2924175" y="433133"/>
                  </a:lnTo>
                  <a:lnTo>
                    <a:pt x="2924175" y="407911"/>
                  </a:lnTo>
                  <a:close/>
                </a:path>
                <a:path w="2924175" h="2905125">
                  <a:moveTo>
                    <a:pt x="2924175" y="264668"/>
                  </a:moveTo>
                  <a:lnTo>
                    <a:pt x="664006" y="2524722"/>
                  </a:lnTo>
                  <a:lnTo>
                    <a:pt x="673392" y="2532176"/>
                  </a:lnTo>
                  <a:lnTo>
                    <a:pt x="678091" y="2535821"/>
                  </a:lnTo>
                  <a:lnTo>
                    <a:pt x="2924175" y="289877"/>
                  </a:lnTo>
                  <a:lnTo>
                    <a:pt x="2924175" y="264668"/>
                  </a:lnTo>
                  <a:close/>
                </a:path>
                <a:path w="2924175" h="2905125">
                  <a:moveTo>
                    <a:pt x="2924175" y="121386"/>
                  </a:moveTo>
                  <a:lnTo>
                    <a:pt x="586333" y="2459151"/>
                  </a:lnTo>
                  <a:lnTo>
                    <a:pt x="595210" y="2467076"/>
                  </a:lnTo>
                  <a:lnTo>
                    <a:pt x="599694" y="2470988"/>
                  </a:lnTo>
                  <a:lnTo>
                    <a:pt x="2924175" y="146596"/>
                  </a:lnTo>
                  <a:lnTo>
                    <a:pt x="2924175" y="121386"/>
                  </a:lnTo>
                  <a:close/>
                </a:path>
                <a:path w="2924175" h="2905125">
                  <a:moveTo>
                    <a:pt x="2924175" y="0"/>
                  </a:moveTo>
                  <a:lnTo>
                    <a:pt x="2902331" y="0"/>
                  </a:lnTo>
                  <a:lnTo>
                    <a:pt x="512699" y="2389517"/>
                  </a:lnTo>
                  <a:lnTo>
                    <a:pt x="516877" y="2393721"/>
                  </a:lnTo>
                  <a:lnTo>
                    <a:pt x="525411" y="2402014"/>
                  </a:lnTo>
                  <a:lnTo>
                    <a:pt x="2924175" y="3352"/>
                  </a:lnTo>
                  <a:lnTo>
                    <a:pt x="2924175" y="0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3409" y="2413586"/>
              <a:ext cx="210189" cy="2101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000" y="3230737"/>
            <a:ext cx="7914336" cy="4098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lang="en-US" sz="1900" dirty="0" smtClean="0">
                <a:solidFill>
                  <a:srgbClr val="FFF7D9"/>
                </a:solidFill>
                <a:latin typeface="Trebuchet MS"/>
                <a:cs typeface="Trebuchet MS"/>
              </a:rPr>
              <a:t>By using LIME, we were able to explain how individual predictions of heart disease risk were made. For example, it helped us pinpoint whether features like cholesterol levels, </a:t>
            </a:r>
            <a:r>
              <a:rPr lang="en-US" sz="1900" dirty="0" err="1" smtClean="0">
                <a:solidFill>
                  <a:srgbClr val="FFF7D9"/>
                </a:solidFill>
                <a:latin typeface="Trebuchet MS"/>
                <a:cs typeface="Trebuchet MS"/>
              </a:rPr>
              <a:t>thalach</a:t>
            </a:r>
            <a:r>
              <a:rPr lang="en-US" sz="1900" dirty="0" smtClean="0">
                <a:solidFill>
                  <a:srgbClr val="FFF7D9"/>
                </a:solidFill>
                <a:latin typeface="Trebuchet MS"/>
                <a:cs typeface="Trebuchet MS"/>
              </a:rPr>
              <a:t> (maximum heart rate achieved), or </a:t>
            </a:r>
            <a:r>
              <a:rPr lang="en-US" sz="1900" dirty="0" err="1" smtClean="0">
                <a:solidFill>
                  <a:srgbClr val="FFF7D9"/>
                </a:solidFill>
                <a:latin typeface="Trebuchet MS"/>
                <a:cs typeface="Trebuchet MS"/>
              </a:rPr>
              <a:t>restecg</a:t>
            </a:r>
            <a:r>
              <a:rPr lang="en-US" sz="1900" dirty="0" smtClean="0">
                <a:solidFill>
                  <a:srgbClr val="FFF7D9"/>
                </a:solidFill>
                <a:latin typeface="Trebuchet MS"/>
                <a:cs typeface="Trebuchet MS"/>
              </a:rPr>
              <a:t> (electrocardiographic results) were the main factors contributing to a positive prediction for heart disease.</a:t>
            </a:r>
          </a:p>
          <a:p>
            <a:pPr marL="12700" marR="5080">
              <a:lnSpc>
                <a:spcPct val="115100"/>
              </a:lnSpc>
              <a:spcBef>
                <a:spcPts val="95"/>
              </a:spcBef>
            </a:pPr>
            <a:endParaRPr lang="en-US" sz="1900" dirty="0" smtClean="0">
              <a:solidFill>
                <a:srgbClr val="FFF7D9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lang="en-US" sz="1900" dirty="0" smtClean="0">
                <a:solidFill>
                  <a:srgbClr val="FFF7D9"/>
                </a:solidFill>
                <a:latin typeface="Trebuchet MS"/>
                <a:cs typeface="Trebuchet MS"/>
              </a:rPr>
              <a:t>SHAP was employed to enhance the interpretability of the </a:t>
            </a:r>
            <a:r>
              <a:rPr lang="en-US" sz="1900" dirty="0" err="1" smtClean="0">
                <a:solidFill>
                  <a:srgbClr val="FFF7D9"/>
                </a:solidFill>
                <a:latin typeface="Trebuchet MS"/>
                <a:cs typeface="Trebuchet MS"/>
              </a:rPr>
              <a:t>XGBoost</a:t>
            </a:r>
            <a:r>
              <a:rPr lang="en-US" sz="1900" dirty="0" smtClean="0">
                <a:solidFill>
                  <a:srgbClr val="FFF7D9"/>
                </a:solidFill>
                <a:latin typeface="Trebuchet MS"/>
                <a:cs typeface="Trebuchet MS"/>
              </a:rPr>
              <a:t> classifier used to predict heart disease. SHAP assigns each feature an importance value for a particular prediction, providing a clear explanation of how each feature contributes to the model's output.</a:t>
            </a:r>
          </a:p>
          <a:p>
            <a:pPr marL="12700" marR="5080">
              <a:lnSpc>
                <a:spcPct val="115100"/>
              </a:lnSpc>
              <a:spcBef>
                <a:spcPts val="95"/>
              </a:spcBef>
            </a:pPr>
            <a:endParaRPr lang="en-US" sz="1900" dirty="0">
              <a:solidFill>
                <a:srgbClr val="FFF7D9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  <a:spcBef>
                <a:spcPts val="95"/>
              </a:spcBef>
            </a:pPr>
            <a:endParaRPr sz="19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42572"/>
            <a:ext cx="367665" cy="1992630"/>
          </a:xfrm>
          <a:custGeom>
            <a:avLst/>
            <a:gdLst/>
            <a:ahLst/>
            <a:cxnLst/>
            <a:rect l="l" t="t" r="r" b="b"/>
            <a:pathLst>
              <a:path w="367665" h="1992629">
                <a:moveTo>
                  <a:pt x="0" y="1992240"/>
                </a:moveTo>
                <a:lnTo>
                  <a:pt x="0" y="0"/>
                </a:lnTo>
                <a:lnTo>
                  <a:pt x="17490" y="18220"/>
                </a:lnTo>
                <a:lnTo>
                  <a:pt x="41156" y="43620"/>
                </a:lnTo>
                <a:lnTo>
                  <a:pt x="64074" y="81720"/>
                </a:lnTo>
                <a:lnTo>
                  <a:pt x="86246" y="107120"/>
                </a:lnTo>
                <a:lnTo>
                  <a:pt x="107671" y="145220"/>
                </a:lnTo>
                <a:lnTo>
                  <a:pt x="128325" y="170620"/>
                </a:lnTo>
                <a:lnTo>
                  <a:pt x="148181" y="208720"/>
                </a:lnTo>
                <a:lnTo>
                  <a:pt x="167239" y="234120"/>
                </a:lnTo>
                <a:lnTo>
                  <a:pt x="185500" y="272220"/>
                </a:lnTo>
                <a:lnTo>
                  <a:pt x="202942" y="297620"/>
                </a:lnTo>
                <a:lnTo>
                  <a:pt x="219544" y="335720"/>
                </a:lnTo>
                <a:lnTo>
                  <a:pt x="235305" y="373820"/>
                </a:lnTo>
                <a:lnTo>
                  <a:pt x="250226" y="411920"/>
                </a:lnTo>
                <a:lnTo>
                  <a:pt x="264290" y="437320"/>
                </a:lnTo>
                <a:lnTo>
                  <a:pt x="277478" y="475420"/>
                </a:lnTo>
                <a:lnTo>
                  <a:pt x="289790" y="513520"/>
                </a:lnTo>
                <a:lnTo>
                  <a:pt x="301227" y="551620"/>
                </a:lnTo>
                <a:lnTo>
                  <a:pt x="311776" y="589720"/>
                </a:lnTo>
                <a:lnTo>
                  <a:pt x="321423" y="627820"/>
                </a:lnTo>
                <a:lnTo>
                  <a:pt x="330168" y="653220"/>
                </a:lnTo>
                <a:lnTo>
                  <a:pt x="338011" y="691320"/>
                </a:lnTo>
                <a:lnTo>
                  <a:pt x="344944" y="729420"/>
                </a:lnTo>
                <a:lnTo>
                  <a:pt x="350957" y="767520"/>
                </a:lnTo>
                <a:lnTo>
                  <a:pt x="356051" y="805620"/>
                </a:lnTo>
                <a:lnTo>
                  <a:pt x="360225" y="843720"/>
                </a:lnTo>
                <a:lnTo>
                  <a:pt x="363474" y="881820"/>
                </a:lnTo>
                <a:lnTo>
                  <a:pt x="365796" y="919920"/>
                </a:lnTo>
                <a:lnTo>
                  <a:pt x="367189" y="958020"/>
                </a:lnTo>
                <a:lnTo>
                  <a:pt x="367653" y="996112"/>
                </a:lnTo>
                <a:lnTo>
                  <a:pt x="367189" y="1034220"/>
                </a:lnTo>
                <a:lnTo>
                  <a:pt x="365796" y="1072320"/>
                </a:lnTo>
                <a:lnTo>
                  <a:pt x="363474" y="1110420"/>
                </a:lnTo>
                <a:lnTo>
                  <a:pt x="360225" y="1148520"/>
                </a:lnTo>
                <a:lnTo>
                  <a:pt x="356051" y="1186620"/>
                </a:lnTo>
                <a:lnTo>
                  <a:pt x="350957" y="1224720"/>
                </a:lnTo>
                <a:lnTo>
                  <a:pt x="344944" y="1262820"/>
                </a:lnTo>
                <a:lnTo>
                  <a:pt x="338011" y="1300920"/>
                </a:lnTo>
                <a:lnTo>
                  <a:pt x="330168" y="1339020"/>
                </a:lnTo>
                <a:lnTo>
                  <a:pt x="321423" y="1377120"/>
                </a:lnTo>
                <a:lnTo>
                  <a:pt x="311776" y="1402520"/>
                </a:lnTo>
                <a:lnTo>
                  <a:pt x="301227" y="1440620"/>
                </a:lnTo>
                <a:lnTo>
                  <a:pt x="289790" y="1478720"/>
                </a:lnTo>
                <a:lnTo>
                  <a:pt x="277478" y="1516820"/>
                </a:lnTo>
                <a:lnTo>
                  <a:pt x="264290" y="1554920"/>
                </a:lnTo>
                <a:lnTo>
                  <a:pt x="250226" y="1593020"/>
                </a:lnTo>
                <a:lnTo>
                  <a:pt x="235305" y="1618420"/>
                </a:lnTo>
                <a:lnTo>
                  <a:pt x="219544" y="1656520"/>
                </a:lnTo>
                <a:lnTo>
                  <a:pt x="202942" y="1694620"/>
                </a:lnTo>
                <a:lnTo>
                  <a:pt x="185500" y="1720020"/>
                </a:lnTo>
                <a:lnTo>
                  <a:pt x="167239" y="1758120"/>
                </a:lnTo>
                <a:lnTo>
                  <a:pt x="148181" y="1783520"/>
                </a:lnTo>
                <a:lnTo>
                  <a:pt x="128325" y="1821620"/>
                </a:lnTo>
                <a:lnTo>
                  <a:pt x="107671" y="1859720"/>
                </a:lnTo>
                <a:lnTo>
                  <a:pt x="86246" y="1885120"/>
                </a:lnTo>
                <a:lnTo>
                  <a:pt x="64074" y="1910520"/>
                </a:lnTo>
                <a:lnTo>
                  <a:pt x="41156" y="1948620"/>
                </a:lnTo>
                <a:lnTo>
                  <a:pt x="17490" y="1974020"/>
                </a:lnTo>
                <a:lnTo>
                  <a:pt x="0" y="1992240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21763" y="475573"/>
            <a:ext cx="432434" cy="2146300"/>
          </a:xfrm>
          <a:custGeom>
            <a:avLst/>
            <a:gdLst/>
            <a:ahLst/>
            <a:cxnLst/>
            <a:rect l="l" t="t" r="r" b="b"/>
            <a:pathLst>
              <a:path w="432434" h="2146300">
                <a:moveTo>
                  <a:pt x="431836" y="2146002"/>
                </a:moveTo>
                <a:lnTo>
                  <a:pt x="425378" y="2139801"/>
                </a:lnTo>
                <a:lnTo>
                  <a:pt x="399618" y="2114401"/>
                </a:lnTo>
                <a:lnTo>
                  <a:pt x="374545" y="2076301"/>
                </a:lnTo>
                <a:lnTo>
                  <a:pt x="350162" y="2050901"/>
                </a:lnTo>
                <a:lnTo>
                  <a:pt x="326496" y="2025501"/>
                </a:lnTo>
                <a:lnTo>
                  <a:pt x="303578" y="1987401"/>
                </a:lnTo>
                <a:lnTo>
                  <a:pt x="281406" y="1962001"/>
                </a:lnTo>
                <a:lnTo>
                  <a:pt x="259980" y="1936601"/>
                </a:lnTo>
                <a:lnTo>
                  <a:pt x="239327" y="1898501"/>
                </a:lnTo>
                <a:lnTo>
                  <a:pt x="219472" y="1860401"/>
                </a:lnTo>
                <a:lnTo>
                  <a:pt x="200413" y="1835001"/>
                </a:lnTo>
                <a:lnTo>
                  <a:pt x="182152" y="1796901"/>
                </a:lnTo>
                <a:lnTo>
                  <a:pt x="164710" y="1771501"/>
                </a:lnTo>
                <a:lnTo>
                  <a:pt x="148108" y="1733401"/>
                </a:lnTo>
                <a:lnTo>
                  <a:pt x="132346" y="1695301"/>
                </a:lnTo>
                <a:lnTo>
                  <a:pt x="117425" y="1669901"/>
                </a:lnTo>
                <a:lnTo>
                  <a:pt x="103362" y="1631801"/>
                </a:lnTo>
                <a:lnTo>
                  <a:pt x="90174" y="1593701"/>
                </a:lnTo>
                <a:lnTo>
                  <a:pt x="77862" y="1555601"/>
                </a:lnTo>
                <a:lnTo>
                  <a:pt x="66425" y="1517501"/>
                </a:lnTo>
                <a:lnTo>
                  <a:pt x="55876" y="1479401"/>
                </a:lnTo>
                <a:lnTo>
                  <a:pt x="46229" y="1454001"/>
                </a:lnTo>
                <a:lnTo>
                  <a:pt x="37484" y="1415901"/>
                </a:lnTo>
                <a:lnTo>
                  <a:pt x="29640" y="1377801"/>
                </a:lnTo>
                <a:lnTo>
                  <a:pt x="22708" y="1339701"/>
                </a:lnTo>
                <a:lnTo>
                  <a:pt x="16695" y="1301601"/>
                </a:lnTo>
                <a:lnTo>
                  <a:pt x="11601" y="1263501"/>
                </a:lnTo>
                <a:lnTo>
                  <a:pt x="7427" y="1225401"/>
                </a:lnTo>
                <a:lnTo>
                  <a:pt x="4178" y="1187301"/>
                </a:lnTo>
                <a:lnTo>
                  <a:pt x="1856" y="1149201"/>
                </a:lnTo>
                <a:lnTo>
                  <a:pt x="464" y="1111101"/>
                </a:lnTo>
                <a:lnTo>
                  <a:pt x="0" y="1073001"/>
                </a:lnTo>
                <a:lnTo>
                  <a:pt x="464" y="1034901"/>
                </a:lnTo>
                <a:lnTo>
                  <a:pt x="1856" y="996801"/>
                </a:lnTo>
                <a:lnTo>
                  <a:pt x="4178" y="958701"/>
                </a:lnTo>
                <a:lnTo>
                  <a:pt x="7427" y="920601"/>
                </a:lnTo>
                <a:lnTo>
                  <a:pt x="11601" y="882501"/>
                </a:lnTo>
                <a:lnTo>
                  <a:pt x="16695" y="844401"/>
                </a:lnTo>
                <a:lnTo>
                  <a:pt x="22707" y="806301"/>
                </a:lnTo>
                <a:lnTo>
                  <a:pt x="29639" y="768201"/>
                </a:lnTo>
                <a:lnTo>
                  <a:pt x="37483" y="730101"/>
                </a:lnTo>
                <a:lnTo>
                  <a:pt x="46228" y="704701"/>
                </a:lnTo>
                <a:lnTo>
                  <a:pt x="55876" y="666601"/>
                </a:lnTo>
                <a:lnTo>
                  <a:pt x="66425" y="628501"/>
                </a:lnTo>
                <a:lnTo>
                  <a:pt x="77861" y="590401"/>
                </a:lnTo>
                <a:lnTo>
                  <a:pt x="90174" y="552302"/>
                </a:lnTo>
                <a:lnTo>
                  <a:pt x="103361" y="514202"/>
                </a:lnTo>
                <a:lnTo>
                  <a:pt x="117424" y="488802"/>
                </a:lnTo>
                <a:lnTo>
                  <a:pt x="132346" y="450702"/>
                </a:lnTo>
                <a:lnTo>
                  <a:pt x="148107" y="412602"/>
                </a:lnTo>
                <a:lnTo>
                  <a:pt x="164709" y="374502"/>
                </a:lnTo>
                <a:lnTo>
                  <a:pt x="182151" y="349102"/>
                </a:lnTo>
                <a:lnTo>
                  <a:pt x="200412" y="311002"/>
                </a:lnTo>
                <a:lnTo>
                  <a:pt x="219470" y="285602"/>
                </a:lnTo>
                <a:lnTo>
                  <a:pt x="239326" y="247502"/>
                </a:lnTo>
                <a:lnTo>
                  <a:pt x="259980" y="222102"/>
                </a:lnTo>
                <a:lnTo>
                  <a:pt x="281406" y="184002"/>
                </a:lnTo>
                <a:lnTo>
                  <a:pt x="303578" y="158602"/>
                </a:lnTo>
                <a:lnTo>
                  <a:pt x="326496" y="120502"/>
                </a:lnTo>
                <a:lnTo>
                  <a:pt x="350162" y="95102"/>
                </a:lnTo>
                <a:lnTo>
                  <a:pt x="374545" y="69702"/>
                </a:lnTo>
                <a:lnTo>
                  <a:pt x="399617" y="31602"/>
                </a:lnTo>
                <a:lnTo>
                  <a:pt x="425377" y="6202"/>
                </a:lnTo>
                <a:lnTo>
                  <a:pt x="431836" y="0"/>
                </a:lnTo>
                <a:lnTo>
                  <a:pt x="431836" y="2146002"/>
                </a:lnTo>
                <a:close/>
              </a:path>
            </a:pathLst>
          </a:custGeom>
          <a:solidFill>
            <a:srgbClr val="009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110988"/>
            <a:ext cx="1232535" cy="3275965"/>
            <a:chOff x="0" y="1110988"/>
            <a:chExt cx="1232535" cy="3275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10988"/>
              <a:ext cx="151110" cy="1943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188986"/>
              <a:ext cx="1232535" cy="3197860"/>
            </a:xfrm>
            <a:custGeom>
              <a:avLst/>
              <a:gdLst/>
              <a:ahLst/>
              <a:cxnLst/>
              <a:rect l="l" t="t" r="r" b="b"/>
              <a:pathLst>
                <a:path w="1232535" h="3197860">
                  <a:moveTo>
                    <a:pt x="248615" y="7835"/>
                  </a:moveTo>
                  <a:lnTo>
                    <a:pt x="243014" y="5194"/>
                  </a:lnTo>
                  <a:lnTo>
                    <a:pt x="231813" y="0"/>
                  </a:lnTo>
                  <a:lnTo>
                    <a:pt x="0" y="231813"/>
                  </a:lnTo>
                  <a:lnTo>
                    <a:pt x="0" y="256451"/>
                  </a:lnTo>
                  <a:lnTo>
                    <a:pt x="248615" y="7835"/>
                  </a:lnTo>
                  <a:close/>
                </a:path>
                <a:path w="1232535" h="3197860">
                  <a:moveTo>
                    <a:pt x="341299" y="55232"/>
                  </a:moveTo>
                  <a:lnTo>
                    <a:pt x="335978" y="52298"/>
                  </a:lnTo>
                  <a:lnTo>
                    <a:pt x="325335" y="46545"/>
                  </a:lnTo>
                  <a:lnTo>
                    <a:pt x="0" y="371881"/>
                  </a:lnTo>
                  <a:lnTo>
                    <a:pt x="0" y="396519"/>
                  </a:lnTo>
                  <a:lnTo>
                    <a:pt x="341299" y="55232"/>
                  </a:lnTo>
                  <a:close/>
                </a:path>
                <a:path w="1232535" h="3197860">
                  <a:moveTo>
                    <a:pt x="429361" y="107200"/>
                  </a:moveTo>
                  <a:lnTo>
                    <a:pt x="424319" y="104013"/>
                  </a:lnTo>
                  <a:lnTo>
                    <a:pt x="414197" y="97739"/>
                  </a:lnTo>
                  <a:lnTo>
                    <a:pt x="0" y="511924"/>
                  </a:lnTo>
                  <a:lnTo>
                    <a:pt x="0" y="536549"/>
                  </a:lnTo>
                  <a:lnTo>
                    <a:pt x="429361" y="107200"/>
                  </a:lnTo>
                  <a:close/>
                </a:path>
                <a:path w="1232535" h="3197860">
                  <a:moveTo>
                    <a:pt x="513143" y="163474"/>
                  </a:moveTo>
                  <a:lnTo>
                    <a:pt x="508342" y="160045"/>
                  </a:lnTo>
                  <a:lnTo>
                    <a:pt x="498678" y="153301"/>
                  </a:lnTo>
                  <a:lnTo>
                    <a:pt x="0" y="651954"/>
                  </a:lnTo>
                  <a:lnTo>
                    <a:pt x="0" y="676605"/>
                  </a:lnTo>
                  <a:lnTo>
                    <a:pt x="513143" y="163474"/>
                  </a:lnTo>
                  <a:close/>
                </a:path>
                <a:path w="1232535" h="3197860">
                  <a:moveTo>
                    <a:pt x="592645" y="224040"/>
                  </a:moveTo>
                  <a:lnTo>
                    <a:pt x="583565" y="216662"/>
                  </a:lnTo>
                  <a:lnTo>
                    <a:pt x="578993" y="213042"/>
                  </a:lnTo>
                  <a:lnTo>
                    <a:pt x="0" y="792022"/>
                  </a:lnTo>
                  <a:lnTo>
                    <a:pt x="0" y="816660"/>
                  </a:lnTo>
                  <a:lnTo>
                    <a:pt x="592645" y="224040"/>
                  </a:lnTo>
                  <a:close/>
                </a:path>
                <a:path w="1232535" h="3197860">
                  <a:moveTo>
                    <a:pt x="668172" y="288556"/>
                  </a:moveTo>
                  <a:lnTo>
                    <a:pt x="663879" y="284645"/>
                  </a:lnTo>
                  <a:lnTo>
                    <a:pt x="659460" y="280835"/>
                  </a:lnTo>
                  <a:lnTo>
                    <a:pt x="655129" y="276961"/>
                  </a:lnTo>
                  <a:lnTo>
                    <a:pt x="0" y="932065"/>
                  </a:lnTo>
                  <a:lnTo>
                    <a:pt x="0" y="956716"/>
                  </a:lnTo>
                  <a:lnTo>
                    <a:pt x="668172" y="288556"/>
                  </a:lnTo>
                  <a:close/>
                </a:path>
                <a:path w="1232535" h="3197860">
                  <a:moveTo>
                    <a:pt x="739546" y="357238"/>
                  </a:moveTo>
                  <a:lnTo>
                    <a:pt x="735457" y="353085"/>
                  </a:lnTo>
                  <a:lnTo>
                    <a:pt x="731431" y="348907"/>
                  </a:lnTo>
                  <a:lnTo>
                    <a:pt x="727329" y="344817"/>
                  </a:lnTo>
                  <a:lnTo>
                    <a:pt x="0" y="1072121"/>
                  </a:lnTo>
                  <a:lnTo>
                    <a:pt x="0" y="1096759"/>
                  </a:lnTo>
                  <a:lnTo>
                    <a:pt x="739546" y="357238"/>
                  </a:lnTo>
                  <a:close/>
                </a:path>
                <a:path w="1232535" h="3197860">
                  <a:moveTo>
                    <a:pt x="806958" y="429856"/>
                  </a:moveTo>
                  <a:lnTo>
                    <a:pt x="803122" y="425475"/>
                  </a:lnTo>
                  <a:lnTo>
                    <a:pt x="795388" y="416788"/>
                  </a:lnTo>
                  <a:lnTo>
                    <a:pt x="0" y="1212151"/>
                  </a:lnTo>
                  <a:lnTo>
                    <a:pt x="0" y="1236789"/>
                  </a:lnTo>
                  <a:lnTo>
                    <a:pt x="806958" y="429856"/>
                  </a:lnTo>
                  <a:close/>
                </a:path>
                <a:path w="1232535" h="3197860">
                  <a:moveTo>
                    <a:pt x="870356" y="506526"/>
                  </a:moveTo>
                  <a:lnTo>
                    <a:pt x="866775" y="501904"/>
                  </a:lnTo>
                  <a:lnTo>
                    <a:pt x="859485" y="492760"/>
                  </a:lnTo>
                  <a:lnTo>
                    <a:pt x="0" y="1352207"/>
                  </a:lnTo>
                  <a:lnTo>
                    <a:pt x="0" y="1376845"/>
                  </a:lnTo>
                  <a:lnTo>
                    <a:pt x="870356" y="506526"/>
                  </a:lnTo>
                  <a:close/>
                </a:path>
                <a:path w="1232535" h="3197860">
                  <a:moveTo>
                    <a:pt x="929576" y="587362"/>
                  </a:moveTo>
                  <a:lnTo>
                    <a:pt x="922896" y="577621"/>
                  </a:lnTo>
                  <a:lnTo>
                    <a:pt x="919492" y="572795"/>
                  </a:lnTo>
                  <a:lnTo>
                    <a:pt x="0" y="1492250"/>
                  </a:lnTo>
                  <a:lnTo>
                    <a:pt x="0" y="1516900"/>
                  </a:lnTo>
                  <a:lnTo>
                    <a:pt x="929576" y="587362"/>
                  </a:lnTo>
                  <a:close/>
                </a:path>
                <a:path w="1232535" h="3197860">
                  <a:moveTo>
                    <a:pt x="956233" y="2496731"/>
                  </a:moveTo>
                  <a:lnTo>
                    <a:pt x="448538" y="3004388"/>
                  </a:lnTo>
                  <a:lnTo>
                    <a:pt x="488759" y="2977438"/>
                  </a:lnTo>
                  <a:lnTo>
                    <a:pt x="528180" y="2949410"/>
                  </a:lnTo>
                  <a:lnTo>
                    <a:pt x="901242" y="2576372"/>
                  </a:lnTo>
                  <a:lnTo>
                    <a:pt x="929284" y="2536952"/>
                  </a:lnTo>
                  <a:lnTo>
                    <a:pt x="956233" y="2496731"/>
                  </a:lnTo>
                  <a:close/>
                </a:path>
                <a:path w="1232535" h="3197860">
                  <a:moveTo>
                    <a:pt x="984669" y="672299"/>
                  </a:moveTo>
                  <a:lnTo>
                    <a:pt x="981570" y="667194"/>
                  </a:lnTo>
                  <a:lnTo>
                    <a:pt x="978382" y="662178"/>
                  </a:lnTo>
                  <a:lnTo>
                    <a:pt x="975220" y="657110"/>
                  </a:lnTo>
                  <a:lnTo>
                    <a:pt x="0" y="1632305"/>
                  </a:lnTo>
                  <a:lnTo>
                    <a:pt x="0" y="1656943"/>
                  </a:lnTo>
                  <a:lnTo>
                    <a:pt x="984669" y="672299"/>
                  </a:lnTo>
                  <a:close/>
                </a:path>
                <a:path w="1232535" h="3197860">
                  <a:moveTo>
                    <a:pt x="1035215" y="761796"/>
                  </a:moveTo>
                  <a:lnTo>
                    <a:pt x="1032357" y="756424"/>
                  </a:lnTo>
                  <a:lnTo>
                    <a:pt x="1029589" y="751027"/>
                  </a:lnTo>
                  <a:lnTo>
                    <a:pt x="1026693" y="745693"/>
                  </a:lnTo>
                  <a:lnTo>
                    <a:pt x="0" y="1772348"/>
                  </a:lnTo>
                  <a:lnTo>
                    <a:pt x="0" y="1796973"/>
                  </a:lnTo>
                  <a:lnTo>
                    <a:pt x="1035215" y="761796"/>
                  </a:lnTo>
                  <a:close/>
                </a:path>
                <a:path w="1232535" h="3197860">
                  <a:moveTo>
                    <a:pt x="1081252" y="855840"/>
                  </a:moveTo>
                  <a:lnTo>
                    <a:pt x="1078712" y="850176"/>
                  </a:lnTo>
                  <a:lnTo>
                    <a:pt x="1076032" y="844613"/>
                  </a:lnTo>
                  <a:lnTo>
                    <a:pt x="1073429" y="839000"/>
                  </a:lnTo>
                  <a:lnTo>
                    <a:pt x="0" y="1912391"/>
                  </a:lnTo>
                  <a:lnTo>
                    <a:pt x="0" y="1937042"/>
                  </a:lnTo>
                  <a:lnTo>
                    <a:pt x="1081252" y="855840"/>
                  </a:lnTo>
                  <a:close/>
                </a:path>
                <a:path w="1232535" h="3197860">
                  <a:moveTo>
                    <a:pt x="1108189" y="2204720"/>
                  </a:moveTo>
                  <a:lnTo>
                    <a:pt x="156540" y="3156331"/>
                  </a:lnTo>
                  <a:lnTo>
                    <a:pt x="198996" y="3138500"/>
                  </a:lnTo>
                  <a:lnTo>
                    <a:pt x="1090371" y="2247214"/>
                  </a:lnTo>
                  <a:lnTo>
                    <a:pt x="1108189" y="2204720"/>
                  </a:lnTo>
                  <a:close/>
                </a:path>
                <a:path w="1232535" h="3197860">
                  <a:moveTo>
                    <a:pt x="1122184" y="954976"/>
                  </a:moveTo>
                  <a:lnTo>
                    <a:pt x="1119911" y="949007"/>
                  </a:lnTo>
                  <a:lnTo>
                    <a:pt x="1117701" y="943025"/>
                  </a:lnTo>
                  <a:lnTo>
                    <a:pt x="1115377" y="937107"/>
                  </a:lnTo>
                  <a:lnTo>
                    <a:pt x="0" y="2052434"/>
                  </a:lnTo>
                  <a:lnTo>
                    <a:pt x="0" y="2077097"/>
                  </a:lnTo>
                  <a:lnTo>
                    <a:pt x="1122184" y="954976"/>
                  </a:lnTo>
                  <a:close/>
                </a:path>
                <a:path w="1232535" h="3197860">
                  <a:moveTo>
                    <a:pt x="1157820" y="1059370"/>
                  </a:moveTo>
                  <a:lnTo>
                    <a:pt x="1153934" y="1046835"/>
                  </a:lnTo>
                  <a:lnTo>
                    <a:pt x="1151953" y="1040599"/>
                  </a:lnTo>
                  <a:lnTo>
                    <a:pt x="0" y="2192502"/>
                  </a:lnTo>
                  <a:lnTo>
                    <a:pt x="0" y="2217140"/>
                  </a:lnTo>
                  <a:lnTo>
                    <a:pt x="1157820" y="1059370"/>
                  </a:lnTo>
                  <a:close/>
                </a:path>
                <a:path w="1232535" h="3197860">
                  <a:moveTo>
                    <a:pt x="1177328" y="1995551"/>
                  </a:moveTo>
                  <a:lnTo>
                    <a:pt x="0" y="3172790"/>
                  </a:lnTo>
                  <a:lnTo>
                    <a:pt x="0" y="3197441"/>
                  </a:lnTo>
                  <a:lnTo>
                    <a:pt x="1168171" y="2029320"/>
                  </a:lnTo>
                  <a:lnTo>
                    <a:pt x="1177328" y="1995551"/>
                  </a:lnTo>
                  <a:close/>
                </a:path>
                <a:path w="1232535" h="3197860">
                  <a:moveTo>
                    <a:pt x="1187538" y="1169682"/>
                  </a:moveTo>
                  <a:lnTo>
                    <a:pt x="1185989" y="1163040"/>
                  </a:lnTo>
                  <a:lnTo>
                    <a:pt x="1182687" y="1149883"/>
                  </a:lnTo>
                  <a:lnTo>
                    <a:pt x="0" y="2332520"/>
                  </a:lnTo>
                  <a:lnTo>
                    <a:pt x="0" y="2357170"/>
                  </a:lnTo>
                  <a:lnTo>
                    <a:pt x="1187538" y="1169682"/>
                  </a:lnTo>
                  <a:close/>
                </a:path>
                <a:path w="1232535" h="3197860">
                  <a:moveTo>
                    <a:pt x="1210525" y="1286764"/>
                  </a:moveTo>
                  <a:lnTo>
                    <a:pt x="1208239" y="1272654"/>
                  </a:lnTo>
                  <a:lnTo>
                    <a:pt x="1207020" y="1265631"/>
                  </a:lnTo>
                  <a:lnTo>
                    <a:pt x="0" y="2472575"/>
                  </a:lnTo>
                  <a:lnTo>
                    <a:pt x="0" y="2497226"/>
                  </a:lnTo>
                  <a:lnTo>
                    <a:pt x="1210525" y="1286764"/>
                  </a:lnTo>
                  <a:close/>
                </a:path>
                <a:path w="1232535" h="3197860">
                  <a:moveTo>
                    <a:pt x="1213332" y="1819503"/>
                  </a:moveTo>
                  <a:lnTo>
                    <a:pt x="0" y="3032760"/>
                  </a:lnTo>
                  <a:lnTo>
                    <a:pt x="0" y="3057410"/>
                  </a:lnTo>
                  <a:lnTo>
                    <a:pt x="1208570" y="1848929"/>
                  </a:lnTo>
                  <a:lnTo>
                    <a:pt x="1211008" y="1834235"/>
                  </a:lnTo>
                  <a:lnTo>
                    <a:pt x="1212189" y="1826882"/>
                  </a:lnTo>
                  <a:lnTo>
                    <a:pt x="1213332" y="1819503"/>
                  </a:lnTo>
                  <a:close/>
                </a:path>
                <a:path w="1232535" h="3197860">
                  <a:moveTo>
                    <a:pt x="1225905" y="1411414"/>
                  </a:moveTo>
                  <a:lnTo>
                    <a:pt x="1225270" y="1403870"/>
                  </a:lnTo>
                  <a:lnTo>
                    <a:pt x="1224661" y="1396301"/>
                  </a:lnTo>
                  <a:lnTo>
                    <a:pt x="1223911" y="1388770"/>
                  </a:lnTo>
                  <a:lnTo>
                    <a:pt x="0" y="2612644"/>
                  </a:lnTo>
                  <a:lnTo>
                    <a:pt x="0" y="2637282"/>
                  </a:lnTo>
                  <a:lnTo>
                    <a:pt x="1225905" y="1411414"/>
                  </a:lnTo>
                  <a:close/>
                </a:path>
                <a:path w="1232535" h="3197860">
                  <a:moveTo>
                    <a:pt x="1229499" y="1663268"/>
                  </a:moveTo>
                  <a:lnTo>
                    <a:pt x="0" y="2892704"/>
                  </a:lnTo>
                  <a:lnTo>
                    <a:pt x="0" y="2917355"/>
                  </a:lnTo>
                  <a:lnTo>
                    <a:pt x="1227823" y="1689582"/>
                  </a:lnTo>
                  <a:lnTo>
                    <a:pt x="1228280" y="1683016"/>
                  </a:lnTo>
                  <a:lnTo>
                    <a:pt x="1229499" y="1663268"/>
                  </a:lnTo>
                  <a:close/>
                </a:path>
                <a:path w="1232535" h="3197860">
                  <a:moveTo>
                    <a:pt x="1232331" y="1545069"/>
                  </a:moveTo>
                  <a:lnTo>
                    <a:pt x="1232204" y="1528787"/>
                  </a:lnTo>
                  <a:lnTo>
                    <a:pt x="1232027" y="1520698"/>
                  </a:lnTo>
                  <a:lnTo>
                    <a:pt x="0" y="2752674"/>
                  </a:lnTo>
                  <a:lnTo>
                    <a:pt x="0" y="2777325"/>
                  </a:lnTo>
                  <a:lnTo>
                    <a:pt x="1232331" y="1545069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877834" y="1279029"/>
            <a:ext cx="876300" cy="2943225"/>
            <a:chOff x="8877834" y="1279029"/>
            <a:chExt cx="876300" cy="2943225"/>
          </a:xfrm>
        </p:grpSpPr>
        <p:sp>
          <p:nvSpPr>
            <p:cNvPr id="8" name="object 8"/>
            <p:cNvSpPr/>
            <p:nvPr/>
          </p:nvSpPr>
          <p:spPr>
            <a:xfrm>
              <a:off x="8877833" y="1279029"/>
              <a:ext cx="876300" cy="2765425"/>
            </a:xfrm>
            <a:custGeom>
              <a:avLst/>
              <a:gdLst/>
              <a:ahLst/>
              <a:cxnLst/>
              <a:rect l="l" t="t" r="r" b="b"/>
              <a:pathLst>
                <a:path w="876300" h="2765425">
                  <a:moveTo>
                    <a:pt x="830389" y="0"/>
                  </a:moveTo>
                  <a:lnTo>
                    <a:pt x="796112" y="21285"/>
                  </a:lnTo>
                  <a:lnTo>
                    <a:pt x="762406" y="43332"/>
                  </a:lnTo>
                  <a:lnTo>
                    <a:pt x="289801" y="515924"/>
                  </a:lnTo>
                  <a:lnTo>
                    <a:pt x="267754" y="549643"/>
                  </a:lnTo>
                  <a:lnTo>
                    <a:pt x="246481" y="583895"/>
                  </a:lnTo>
                  <a:lnTo>
                    <a:pt x="830389" y="0"/>
                  </a:lnTo>
                  <a:close/>
                </a:path>
                <a:path w="876300" h="2765425">
                  <a:moveTo>
                    <a:pt x="875753" y="2450858"/>
                  </a:moveTo>
                  <a:lnTo>
                    <a:pt x="573163" y="2753436"/>
                  </a:lnTo>
                  <a:lnTo>
                    <a:pt x="581850" y="2761196"/>
                  </a:lnTo>
                  <a:lnTo>
                    <a:pt x="586219" y="2765006"/>
                  </a:lnTo>
                  <a:lnTo>
                    <a:pt x="875753" y="2475484"/>
                  </a:lnTo>
                  <a:lnTo>
                    <a:pt x="875753" y="2450858"/>
                  </a:lnTo>
                  <a:close/>
                </a:path>
                <a:path w="876300" h="2765425">
                  <a:moveTo>
                    <a:pt x="875753" y="2310803"/>
                  </a:moveTo>
                  <a:lnTo>
                    <a:pt x="501192" y="2685364"/>
                  </a:lnTo>
                  <a:lnTo>
                    <a:pt x="505269" y="2689479"/>
                  </a:lnTo>
                  <a:lnTo>
                    <a:pt x="513613" y="2697581"/>
                  </a:lnTo>
                  <a:lnTo>
                    <a:pt x="875753" y="2335453"/>
                  </a:lnTo>
                  <a:lnTo>
                    <a:pt x="875753" y="2310803"/>
                  </a:lnTo>
                  <a:close/>
                </a:path>
                <a:path w="876300" h="2765425">
                  <a:moveTo>
                    <a:pt x="875753" y="2170747"/>
                  </a:moveTo>
                  <a:lnTo>
                    <a:pt x="433324" y="2613152"/>
                  </a:lnTo>
                  <a:lnTo>
                    <a:pt x="437197" y="2617508"/>
                  </a:lnTo>
                  <a:lnTo>
                    <a:pt x="440994" y="2621902"/>
                  </a:lnTo>
                  <a:lnTo>
                    <a:pt x="444919" y="2626233"/>
                  </a:lnTo>
                  <a:lnTo>
                    <a:pt x="875753" y="2195398"/>
                  </a:lnTo>
                  <a:lnTo>
                    <a:pt x="875753" y="2170747"/>
                  </a:lnTo>
                  <a:close/>
                </a:path>
                <a:path w="876300" h="2765425">
                  <a:moveTo>
                    <a:pt x="875753" y="2030704"/>
                  </a:moveTo>
                  <a:lnTo>
                    <a:pt x="369404" y="2537053"/>
                  </a:lnTo>
                  <a:lnTo>
                    <a:pt x="373024" y="2541651"/>
                  </a:lnTo>
                  <a:lnTo>
                    <a:pt x="376720" y="2546121"/>
                  </a:lnTo>
                  <a:lnTo>
                    <a:pt x="380403" y="2550693"/>
                  </a:lnTo>
                  <a:lnTo>
                    <a:pt x="875753" y="2055355"/>
                  </a:lnTo>
                  <a:lnTo>
                    <a:pt x="875753" y="2030704"/>
                  </a:lnTo>
                  <a:close/>
                </a:path>
                <a:path w="876300" h="2765425">
                  <a:moveTo>
                    <a:pt x="875753" y="1890649"/>
                  </a:moveTo>
                  <a:lnTo>
                    <a:pt x="309651" y="2456726"/>
                  </a:lnTo>
                  <a:lnTo>
                    <a:pt x="313055" y="2461552"/>
                  </a:lnTo>
                  <a:lnTo>
                    <a:pt x="316433" y="2466429"/>
                  </a:lnTo>
                  <a:lnTo>
                    <a:pt x="319849" y="2471191"/>
                  </a:lnTo>
                  <a:lnTo>
                    <a:pt x="875753" y="1915299"/>
                  </a:lnTo>
                  <a:lnTo>
                    <a:pt x="875753" y="1890649"/>
                  </a:lnTo>
                  <a:close/>
                </a:path>
                <a:path w="876300" h="2765425">
                  <a:moveTo>
                    <a:pt x="875753" y="1750618"/>
                  </a:moveTo>
                  <a:lnTo>
                    <a:pt x="254101" y="2372271"/>
                  </a:lnTo>
                  <a:lnTo>
                    <a:pt x="257238" y="2377338"/>
                  </a:lnTo>
                  <a:lnTo>
                    <a:pt x="263563" y="2387409"/>
                  </a:lnTo>
                  <a:lnTo>
                    <a:pt x="875753" y="1775231"/>
                  </a:lnTo>
                  <a:lnTo>
                    <a:pt x="875753" y="1750618"/>
                  </a:lnTo>
                  <a:close/>
                </a:path>
                <a:path w="876300" h="2765425">
                  <a:moveTo>
                    <a:pt x="875753" y="1610575"/>
                  </a:moveTo>
                  <a:lnTo>
                    <a:pt x="202933" y="2283383"/>
                  </a:lnTo>
                  <a:lnTo>
                    <a:pt x="205803" y="2288730"/>
                  </a:lnTo>
                  <a:lnTo>
                    <a:pt x="211607" y="2299347"/>
                  </a:lnTo>
                  <a:lnTo>
                    <a:pt x="875753" y="1635213"/>
                  </a:lnTo>
                  <a:lnTo>
                    <a:pt x="875753" y="1610575"/>
                  </a:lnTo>
                  <a:close/>
                </a:path>
                <a:path w="876300" h="2765425">
                  <a:moveTo>
                    <a:pt x="875753" y="1470520"/>
                  </a:moveTo>
                  <a:lnTo>
                    <a:pt x="156375" y="2189873"/>
                  </a:lnTo>
                  <a:lnTo>
                    <a:pt x="158953" y="2195487"/>
                  </a:lnTo>
                  <a:lnTo>
                    <a:pt x="164223" y="2206663"/>
                  </a:lnTo>
                  <a:lnTo>
                    <a:pt x="875753" y="1495145"/>
                  </a:lnTo>
                  <a:lnTo>
                    <a:pt x="875753" y="1470520"/>
                  </a:lnTo>
                  <a:close/>
                </a:path>
                <a:path w="876300" h="2765425">
                  <a:moveTo>
                    <a:pt x="875753" y="1330464"/>
                  </a:moveTo>
                  <a:lnTo>
                    <a:pt x="114744" y="2091461"/>
                  </a:lnTo>
                  <a:lnTo>
                    <a:pt x="119329" y="2103285"/>
                  </a:lnTo>
                  <a:lnTo>
                    <a:pt x="121666" y="2109165"/>
                  </a:lnTo>
                  <a:lnTo>
                    <a:pt x="875753" y="1355090"/>
                  </a:lnTo>
                  <a:lnTo>
                    <a:pt x="875753" y="1330464"/>
                  </a:lnTo>
                  <a:close/>
                </a:path>
                <a:path w="876300" h="2765425">
                  <a:moveTo>
                    <a:pt x="875753" y="1190409"/>
                  </a:moveTo>
                  <a:lnTo>
                    <a:pt x="78384" y="1987753"/>
                  </a:lnTo>
                  <a:lnTo>
                    <a:pt x="80340" y="1993976"/>
                  </a:lnTo>
                  <a:lnTo>
                    <a:pt x="84429" y="2006358"/>
                  </a:lnTo>
                  <a:lnTo>
                    <a:pt x="875753" y="1215059"/>
                  </a:lnTo>
                  <a:lnTo>
                    <a:pt x="875753" y="1190409"/>
                  </a:lnTo>
                  <a:close/>
                </a:path>
                <a:path w="876300" h="2765425">
                  <a:moveTo>
                    <a:pt x="875753" y="1050366"/>
                  </a:moveTo>
                  <a:lnTo>
                    <a:pt x="47993" y="1878114"/>
                  </a:lnTo>
                  <a:lnTo>
                    <a:pt x="49593" y="1884718"/>
                  </a:lnTo>
                  <a:lnTo>
                    <a:pt x="51142" y="1891360"/>
                  </a:lnTo>
                  <a:lnTo>
                    <a:pt x="52819" y="1897926"/>
                  </a:lnTo>
                  <a:lnTo>
                    <a:pt x="875753" y="1075016"/>
                  </a:lnTo>
                  <a:lnTo>
                    <a:pt x="875753" y="1050366"/>
                  </a:lnTo>
                  <a:close/>
                </a:path>
                <a:path w="876300" h="2765425">
                  <a:moveTo>
                    <a:pt x="875753" y="910323"/>
                  </a:moveTo>
                  <a:lnTo>
                    <a:pt x="24066" y="1761998"/>
                  </a:lnTo>
                  <a:lnTo>
                    <a:pt x="26454" y="1775993"/>
                  </a:lnTo>
                  <a:lnTo>
                    <a:pt x="27724" y="1782965"/>
                  </a:lnTo>
                  <a:lnTo>
                    <a:pt x="875753" y="934948"/>
                  </a:lnTo>
                  <a:lnTo>
                    <a:pt x="875753" y="910323"/>
                  </a:lnTo>
                  <a:close/>
                </a:path>
                <a:path w="876300" h="2765425">
                  <a:moveTo>
                    <a:pt x="875753" y="770267"/>
                  </a:moveTo>
                  <a:lnTo>
                    <a:pt x="7632" y="1638363"/>
                  </a:lnTo>
                  <a:lnTo>
                    <a:pt x="8343" y="1645831"/>
                  </a:lnTo>
                  <a:lnTo>
                    <a:pt x="9131" y="1653273"/>
                  </a:lnTo>
                  <a:lnTo>
                    <a:pt x="9944" y="1660690"/>
                  </a:lnTo>
                  <a:lnTo>
                    <a:pt x="875753" y="794905"/>
                  </a:lnTo>
                  <a:lnTo>
                    <a:pt x="875753" y="770267"/>
                  </a:lnTo>
                  <a:close/>
                </a:path>
                <a:path w="876300" h="2765425">
                  <a:moveTo>
                    <a:pt x="875753" y="630224"/>
                  </a:moveTo>
                  <a:lnTo>
                    <a:pt x="0" y="1505966"/>
                  </a:lnTo>
                  <a:lnTo>
                    <a:pt x="152" y="1513979"/>
                  </a:lnTo>
                  <a:lnTo>
                    <a:pt x="355" y="1521968"/>
                  </a:lnTo>
                  <a:lnTo>
                    <a:pt x="635" y="1529969"/>
                  </a:lnTo>
                  <a:lnTo>
                    <a:pt x="875753" y="654875"/>
                  </a:lnTo>
                  <a:lnTo>
                    <a:pt x="875753" y="630224"/>
                  </a:lnTo>
                  <a:close/>
                </a:path>
                <a:path w="876300" h="2765425">
                  <a:moveTo>
                    <a:pt x="875753" y="490181"/>
                  </a:moveTo>
                  <a:lnTo>
                    <a:pt x="3111" y="1362811"/>
                  </a:lnTo>
                  <a:lnTo>
                    <a:pt x="2298" y="1375867"/>
                  </a:lnTo>
                  <a:lnTo>
                    <a:pt x="1930" y="1382420"/>
                  </a:lnTo>
                  <a:lnTo>
                    <a:pt x="1600" y="1388973"/>
                  </a:lnTo>
                  <a:lnTo>
                    <a:pt x="875753" y="514832"/>
                  </a:lnTo>
                  <a:lnTo>
                    <a:pt x="875753" y="490181"/>
                  </a:lnTo>
                  <a:close/>
                </a:path>
                <a:path w="876300" h="2765425">
                  <a:moveTo>
                    <a:pt x="875753" y="350113"/>
                  </a:moveTo>
                  <a:lnTo>
                    <a:pt x="20066" y="1205763"/>
                  </a:lnTo>
                  <a:lnTo>
                    <a:pt x="18999" y="1212951"/>
                  </a:lnTo>
                  <a:lnTo>
                    <a:pt x="17957" y="1220139"/>
                  </a:lnTo>
                  <a:lnTo>
                    <a:pt x="15963" y="1234554"/>
                  </a:lnTo>
                  <a:lnTo>
                    <a:pt x="875753" y="374764"/>
                  </a:lnTo>
                  <a:lnTo>
                    <a:pt x="875753" y="350113"/>
                  </a:lnTo>
                  <a:close/>
                </a:path>
                <a:path w="876300" h="2765425">
                  <a:moveTo>
                    <a:pt x="875753" y="210058"/>
                  </a:moveTo>
                  <a:lnTo>
                    <a:pt x="57454" y="1028344"/>
                  </a:lnTo>
                  <a:lnTo>
                    <a:pt x="49022" y="1061440"/>
                  </a:lnTo>
                  <a:lnTo>
                    <a:pt x="875753" y="234721"/>
                  </a:lnTo>
                  <a:lnTo>
                    <a:pt x="875753" y="210058"/>
                  </a:lnTo>
                  <a:close/>
                </a:path>
                <a:path w="876300" h="2765425">
                  <a:moveTo>
                    <a:pt x="875753" y="70027"/>
                  </a:moveTo>
                  <a:lnTo>
                    <a:pt x="128905" y="816838"/>
                  </a:lnTo>
                  <a:lnTo>
                    <a:pt x="112649" y="857745"/>
                  </a:lnTo>
                  <a:lnTo>
                    <a:pt x="875753" y="94665"/>
                  </a:lnTo>
                  <a:lnTo>
                    <a:pt x="875753" y="70027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6942" y="3869913"/>
              <a:ext cx="226656" cy="35183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59956" y="340735"/>
            <a:ext cx="2033905" cy="669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00" spc="75" dirty="0">
                <a:solidFill>
                  <a:srgbClr val="0097B1"/>
                </a:solidFill>
                <a:latin typeface="Cambria"/>
                <a:cs typeface="Cambria"/>
              </a:rPr>
              <a:t>RESULT</a:t>
            </a:r>
            <a:endParaRPr sz="42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819" y="1456216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819" y="2627791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819" y="3799366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819" y="4580416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819" y="5751991"/>
            <a:ext cx="95250" cy="952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61955" y="1251740"/>
            <a:ext cx="8505190" cy="549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100"/>
              </a:spcBef>
            </a:pPr>
            <a:r>
              <a:rPr sz="2200" spc="-150" dirty="0">
                <a:solidFill>
                  <a:srgbClr val="0097B1"/>
                </a:solidFill>
                <a:latin typeface="Arial Black"/>
                <a:cs typeface="Arial Black"/>
              </a:rPr>
              <a:t>Random</a:t>
            </a:r>
            <a:r>
              <a:rPr sz="2200" spc="17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145" dirty="0">
                <a:solidFill>
                  <a:srgbClr val="0097B1"/>
                </a:solidFill>
                <a:latin typeface="Arial Black"/>
                <a:cs typeface="Arial Black"/>
              </a:rPr>
              <a:t>Forest</a:t>
            </a:r>
            <a:r>
              <a:rPr sz="2200" spc="17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160" dirty="0">
                <a:solidFill>
                  <a:srgbClr val="0097B1"/>
                </a:solidFill>
                <a:latin typeface="Arial Black"/>
                <a:cs typeface="Arial Black"/>
              </a:rPr>
              <a:t>Performance</a:t>
            </a:r>
            <a:r>
              <a:rPr sz="2200" spc="-160" dirty="0">
                <a:solidFill>
                  <a:srgbClr val="0097B1"/>
                </a:solidFill>
                <a:latin typeface="Verdana"/>
                <a:cs typeface="Verdana"/>
              </a:rPr>
              <a:t>:</a:t>
            </a:r>
            <a:r>
              <a:rPr sz="2200" spc="16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0097B1"/>
                </a:solidFill>
                <a:latin typeface="Verdana"/>
                <a:cs typeface="Verdana"/>
              </a:rPr>
              <a:t>Achieved</a:t>
            </a:r>
            <a:r>
              <a:rPr sz="2200" spc="16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0097B1"/>
                </a:solidFill>
                <a:latin typeface="Verdana"/>
                <a:cs typeface="Verdana"/>
              </a:rPr>
              <a:t>the</a:t>
            </a:r>
            <a:r>
              <a:rPr sz="2200" spc="16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0097B1"/>
                </a:solidFill>
                <a:latin typeface="Verdana"/>
                <a:cs typeface="Verdana"/>
              </a:rPr>
              <a:t>highest</a:t>
            </a:r>
            <a:r>
              <a:rPr sz="2200" spc="16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0097B1"/>
                </a:solidFill>
                <a:latin typeface="Verdana"/>
                <a:cs typeface="Verdana"/>
              </a:rPr>
              <a:t>accuracy</a:t>
            </a:r>
            <a:r>
              <a:rPr sz="2200" spc="-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of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29" dirty="0">
                <a:solidFill>
                  <a:srgbClr val="0097B1"/>
                </a:solidFill>
                <a:latin typeface="Verdana"/>
                <a:cs typeface="Verdana"/>
              </a:rPr>
              <a:t>84.21%,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with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10" dirty="0">
                <a:solidFill>
                  <a:srgbClr val="0097B1"/>
                </a:solidFill>
                <a:latin typeface="Verdana"/>
                <a:cs typeface="Verdana"/>
              </a:rPr>
              <a:t>a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0097B1"/>
                </a:solidFill>
                <a:latin typeface="Verdana"/>
                <a:cs typeface="Verdana"/>
              </a:rPr>
              <a:t>precision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of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20" dirty="0">
                <a:solidFill>
                  <a:srgbClr val="0097B1"/>
                </a:solidFill>
                <a:latin typeface="Verdana"/>
                <a:cs typeface="Verdana"/>
              </a:rPr>
              <a:t>82.35%,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recall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of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70" dirty="0">
                <a:solidFill>
                  <a:srgbClr val="0097B1"/>
                </a:solidFill>
                <a:latin typeface="Verdana"/>
                <a:cs typeface="Verdana"/>
              </a:rPr>
              <a:t>90.32%,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0097B1"/>
                </a:solidFill>
                <a:latin typeface="Verdana"/>
                <a:cs typeface="Verdana"/>
              </a:rPr>
              <a:t>and</a:t>
            </a:r>
            <a:r>
              <a:rPr sz="2200" spc="-16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50" dirty="0">
                <a:solidFill>
                  <a:srgbClr val="0097B1"/>
                </a:solidFill>
                <a:latin typeface="Verdana"/>
                <a:cs typeface="Verdana"/>
              </a:rPr>
              <a:t>F1-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0097B1"/>
                </a:solidFill>
                <a:latin typeface="Verdana"/>
                <a:cs typeface="Verdana"/>
              </a:rPr>
              <a:t>score</a:t>
            </a:r>
            <a:r>
              <a:rPr sz="2200" spc="-2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of</a:t>
            </a:r>
            <a:r>
              <a:rPr sz="2200" spc="-2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0097B1"/>
                </a:solidFill>
                <a:latin typeface="Verdana"/>
                <a:cs typeface="Verdana"/>
              </a:rPr>
              <a:t>86.15%.</a:t>
            </a:r>
            <a:endParaRPr sz="2200">
              <a:latin typeface="Verdana"/>
              <a:cs typeface="Verdana"/>
            </a:endParaRPr>
          </a:p>
          <a:p>
            <a:pPr marL="12700" marR="5080" algn="just">
              <a:lnSpc>
                <a:spcPct val="116500"/>
              </a:lnSpc>
            </a:pPr>
            <a:r>
              <a:rPr sz="2200" spc="-140" dirty="0">
                <a:solidFill>
                  <a:srgbClr val="0097B1"/>
                </a:solidFill>
                <a:latin typeface="Arial Black"/>
                <a:cs typeface="Arial Black"/>
              </a:rPr>
              <a:t>Logistic</a:t>
            </a:r>
            <a:r>
              <a:rPr sz="2200" spc="4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155" dirty="0">
                <a:solidFill>
                  <a:srgbClr val="0097B1"/>
                </a:solidFill>
                <a:latin typeface="Arial Black"/>
                <a:cs typeface="Arial Black"/>
              </a:rPr>
              <a:t>Regression</a:t>
            </a:r>
            <a:r>
              <a:rPr sz="2200" spc="4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185" dirty="0">
                <a:solidFill>
                  <a:srgbClr val="0097B1"/>
                </a:solidFill>
                <a:latin typeface="Arial Black"/>
                <a:cs typeface="Arial Black"/>
              </a:rPr>
              <a:t>Results</a:t>
            </a:r>
            <a:r>
              <a:rPr sz="2200" spc="-185" dirty="0">
                <a:solidFill>
                  <a:srgbClr val="0097B1"/>
                </a:solidFill>
                <a:latin typeface="Verdana"/>
                <a:cs typeface="Verdana"/>
              </a:rPr>
              <a:t>:</a:t>
            </a:r>
            <a:r>
              <a:rPr sz="2200" spc="2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Showed</a:t>
            </a:r>
            <a:r>
              <a:rPr sz="2200" spc="2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an</a:t>
            </a:r>
            <a:r>
              <a:rPr sz="2200" spc="2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accuracy</a:t>
            </a:r>
            <a:r>
              <a:rPr sz="2200" spc="2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of</a:t>
            </a:r>
            <a:r>
              <a:rPr sz="2200" spc="2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0097B1"/>
                </a:solidFill>
                <a:latin typeface="Verdana"/>
                <a:cs typeface="Verdana"/>
              </a:rPr>
              <a:t>80.70%, 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with</a:t>
            </a:r>
            <a:r>
              <a:rPr sz="2200" spc="-1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0097B1"/>
                </a:solidFill>
                <a:latin typeface="Verdana"/>
                <a:cs typeface="Verdana"/>
              </a:rPr>
              <a:t>precision,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recall,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and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55" dirty="0">
                <a:solidFill>
                  <a:srgbClr val="0097B1"/>
                </a:solidFill>
                <a:latin typeface="Verdana"/>
                <a:cs typeface="Verdana"/>
              </a:rPr>
              <a:t>F1-</a:t>
            </a:r>
            <a:r>
              <a:rPr sz="2200" spc="-20" dirty="0">
                <a:solidFill>
                  <a:srgbClr val="0097B1"/>
                </a:solidFill>
                <a:latin typeface="Verdana"/>
                <a:cs typeface="Verdana"/>
              </a:rPr>
              <a:t>score</a:t>
            </a:r>
            <a:r>
              <a:rPr sz="2200" spc="-1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slightly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lower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than</a:t>
            </a:r>
            <a:r>
              <a:rPr sz="2200" spc="-1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Random Forest.</a:t>
            </a:r>
            <a:endParaRPr sz="2200">
              <a:latin typeface="Verdana"/>
              <a:cs typeface="Verdana"/>
            </a:endParaRPr>
          </a:p>
          <a:p>
            <a:pPr marL="12700" marR="5080" algn="just">
              <a:lnSpc>
                <a:spcPct val="116500"/>
              </a:lnSpc>
            </a:pPr>
            <a:r>
              <a:rPr sz="2200" dirty="0">
                <a:solidFill>
                  <a:srgbClr val="0097B1"/>
                </a:solidFill>
                <a:latin typeface="Arial Black"/>
                <a:cs typeface="Arial Black"/>
              </a:rPr>
              <a:t>Decision</a:t>
            </a:r>
            <a:r>
              <a:rPr sz="2200" spc="500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0097B1"/>
                </a:solidFill>
                <a:latin typeface="Arial Black"/>
                <a:cs typeface="Arial Black"/>
              </a:rPr>
              <a:t>Tree</a:t>
            </a:r>
            <a:r>
              <a:rPr sz="2200" spc="500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Arial Black"/>
                <a:cs typeface="Arial Black"/>
              </a:rPr>
              <a:t>Classifier:</a:t>
            </a:r>
            <a:r>
              <a:rPr sz="2200" spc="51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Performed</a:t>
            </a:r>
            <a:r>
              <a:rPr sz="2200" spc="4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the</a:t>
            </a:r>
            <a:r>
              <a:rPr sz="2200" spc="4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lowest,</a:t>
            </a:r>
            <a:r>
              <a:rPr sz="2200" spc="4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with</a:t>
            </a:r>
            <a:r>
              <a:rPr sz="2200" spc="4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0097B1"/>
                </a:solidFill>
                <a:latin typeface="Verdana"/>
                <a:cs typeface="Verdana"/>
              </a:rPr>
              <a:t>an 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accuracy</a:t>
            </a:r>
            <a:r>
              <a:rPr sz="2200" spc="-18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of</a:t>
            </a:r>
            <a:r>
              <a:rPr sz="2200" spc="-1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229" dirty="0">
                <a:solidFill>
                  <a:srgbClr val="0097B1"/>
                </a:solidFill>
                <a:latin typeface="Verdana"/>
                <a:cs typeface="Verdana"/>
              </a:rPr>
              <a:t>75.44%</a:t>
            </a:r>
            <a:r>
              <a:rPr sz="2200" spc="-18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and</a:t>
            </a:r>
            <a:r>
              <a:rPr sz="2200" spc="-1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0097B1"/>
                </a:solidFill>
                <a:latin typeface="Verdana"/>
                <a:cs typeface="Verdana"/>
              </a:rPr>
              <a:t>lower</a:t>
            </a:r>
            <a:r>
              <a:rPr sz="2200" spc="-1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precision,</a:t>
            </a:r>
            <a:r>
              <a:rPr sz="2200" spc="-18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recall,</a:t>
            </a:r>
            <a:r>
              <a:rPr sz="2200" spc="-1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and</a:t>
            </a:r>
            <a:r>
              <a:rPr sz="2200" spc="-18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55" dirty="0">
                <a:solidFill>
                  <a:srgbClr val="0097B1"/>
                </a:solidFill>
                <a:latin typeface="Verdana"/>
                <a:cs typeface="Verdana"/>
              </a:rPr>
              <a:t>F1-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score.</a:t>
            </a:r>
            <a:endParaRPr sz="2200">
              <a:latin typeface="Verdana"/>
              <a:cs typeface="Verdana"/>
            </a:endParaRPr>
          </a:p>
          <a:p>
            <a:pPr marL="12700" marR="5080" algn="just">
              <a:lnSpc>
                <a:spcPct val="116500"/>
              </a:lnSpc>
            </a:pPr>
            <a:r>
              <a:rPr sz="2200" dirty="0">
                <a:solidFill>
                  <a:srgbClr val="0097B1"/>
                </a:solidFill>
                <a:latin typeface="Arial Black"/>
                <a:cs typeface="Arial Black"/>
              </a:rPr>
              <a:t>High</a:t>
            </a:r>
            <a:r>
              <a:rPr sz="2200" spc="20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100" dirty="0">
                <a:solidFill>
                  <a:srgbClr val="0097B1"/>
                </a:solidFill>
                <a:latin typeface="Arial Black"/>
                <a:cs typeface="Arial Black"/>
              </a:rPr>
              <a:t>Recall</a:t>
            </a:r>
            <a:r>
              <a:rPr sz="2200" spc="2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0097B1"/>
                </a:solidFill>
                <a:latin typeface="Arial Black"/>
                <a:cs typeface="Arial Black"/>
              </a:rPr>
              <a:t>in</a:t>
            </a:r>
            <a:r>
              <a:rPr sz="2200" spc="25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70" dirty="0">
                <a:solidFill>
                  <a:srgbClr val="0097B1"/>
                </a:solidFill>
                <a:latin typeface="Arial Black"/>
                <a:cs typeface="Arial Black"/>
              </a:rPr>
              <a:t>Random</a:t>
            </a:r>
            <a:r>
              <a:rPr sz="2200" spc="20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spc="-80" dirty="0">
                <a:solidFill>
                  <a:srgbClr val="0097B1"/>
                </a:solidFill>
                <a:latin typeface="Arial Black"/>
                <a:cs typeface="Arial Black"/>
              </a:rPr>
              <a:t>Forest:</a:t>
            </a:r>
            <a:r>
              <a:rPr sz="2200" spc="40" dirty="0">
                <a:solidFill>
                  <a:srgbClr val="0097B1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Random</a:t>
            </a:r>
            <a:r>
              <a:rPr sz="2200" spc="-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Forest’s high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recall </a:t>
            </a:r>
            <a:r>
              <a:rPr sz="2200" spc="-20" dirty="0">
                <a:solidFill>
                  <a:srgbClr val="0097B1"/>
                </a:solidFill>
                <a:latin typeface="Verdana"/>
                <a:cs typeface="Verdana"/>
              </a:rPr>
              <a:t>minimized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false</a:t>
            </a:r>
            <a:r>
              <a:rPr sz="2200" spc="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97B1"/>
                </a:solidFill>
                <a:latin typeface="Verdana"/>
                <a:cs typeface="Verdana"/>
              </a:rPr>
              <a:t>negatives,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crucial</a:t>
            </a:r>
            <a:r>
              <a:rPr sz="2200" spc="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for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accurate</a:t>
            </a:r>
            <a:r>
              <a:rPr sz="2200" spc="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heart</a:t>
            </a:r>
            <a:r>
              <a:rPr sz="2200" spc="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disease diagnosis.</a:t>
            </a:r>
            <a:endParaRPr sz="2200">
              <a:latin typeface="Verdana"/>
              <a:cs typeface="Verdana"/>
            </a:endParaRPr>
          </a:p>
          <a:p>
            <a:pPr marL="12700" marR="5080" algn="just">
              <a:lnSpc>
                <a:spcPct val="116500"/>
              </a:lnSpc>
            </a:pPr>
            <a:r>
              <a:rPr sz="2200" dirty="0">
                <a:solidFill>
                  <a:srgbClr val="0097B1"/>
                </a:solidFill>
                <a:latin typeface="Arial Black"/>
                <a:cs typeface="Arial Black"/>
              </a:rPr>
              <a:t>Model</a:t>
            </a:r>
            <a:r>
              <a:rPr sz="2200" spc="5" dirty="0">
                <a:solidFill>
                  <a:srgbClr val="0097B1"/>
                </a:solidFill>
                <a:latin typeface="Arial Black"/>
                <a:cs typeface="Arial Black"/>
              </a:rPr>
              <a:t>  </a:t>
            </a:r>
            <a:r>
              <a:rPr sz="2200" spc="-40" dirty="0">
                <a:solidFill>
                  <a:srgbClr val="0097B1"/>
                </a:solidFill>
                <a:latin typeface="Arial Black"/>
                <a:cs typeface="Arial Black"/>
              </a:rPr>
              <a:t>Comparison</a:t>
            </a:r>
            <a:r>
              <a:rPr sz="2200" spc="-40" dirty="0">
                <a:solidFill>
                  <a:srgbClr val="0097B1"/>
                </a:solidFill>
                <a:latin typeface="Verdana"/>
                <a:cs typeface="Verdana"/>
              </a:rPr>
              <a:t>: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 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Random</a:t>
            </a:r>
            <a:r>
              <a:rPr sz="2200" spc="-25" dirty="0">
                <a:solidFill>
                  <a:srgbClr val="0097B1"/>
                </a:solidFill>
                <a:latin typeface="Verdana"/>
                <a:cs typeface="Verdana"/>
              </a:rPr>
              <a:t> 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Forest</a:t>
            </a:r>
            <a:r>
              <a:rPr sz="2200" spc="-25" dirty="0">
                <a:solidFill>
                  <a:srgbClr val="0097B1"/>
                </a:solidFill>
                <a:latin typeface="Verdana"/>
                <a:cs typeface="Verdana"/>
              </a:rPr>
              <a:t> 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outperformed</a:t>
            </a:r>
            <a:r>
              <a:rPr sz="2200" spc="-30" dirty="0">
                <a:solidFill>
                  <a:srgbClr val="0097B1"/>
                </a:solidFill>
                <a:latin typeface="Verdana"/>
                <a:cs typeface="Verdana"/>
              </a:rPr>
              <a:t> 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other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models,</a:t>
            </a:r>
            <a:r>
              <a:rPr sz="2200" spc="5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making</a:t>
            </a:r>
            <a:r>
              <a:rPr sz="2200" spc="5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it</a:t>
            </a:r>
            <a:r>
              <a:rPr sz="2200" spc="5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the</a:t>
            </a:r>
            <a:r>
              <a:rPr sz="2200" spc="5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preferred</a:t>
            </a:r>
            <a:r>
              <a:rPr sz="2200" spc="5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choice</a:t>
            </a:r>
            <a:r>
              <a:rPr sz="2200" spc="5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for</a:t>
            </a:r>
            <a:r>
              <a:rPr sz="2200" spc="540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097B1"/>
                </a:solidFill>
                <a:latin typeface="Verdana"/>
                <a:cs typeface="Verdana"/>
              </a:rPr>
              <a:t>reliable</a:t>
            </a:r>
            <a:r>
              <a:rPr sz="2200" spc="53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heart </a:t>
            </a:r>
            <a:r>
              <a:rPr sz="2200" spc="-55" dirty="0">
                <a:solidFill>
                  <a:srgbClr val="0097B1"/>
                </a:solidFill>
                <a:latin typeface="Verdana"/>
                <a:cs typeface="Verdana"/>
              </a:rPr>
              <a:t>disease</a:t>
            </a:r>
            <a:r>
              <a:rPr sz="2200" spc="-195" dirty="0">
                <a:solidFill>
                  <a:srgbClr val="0097B1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0097B1"/>
                </a:solidFill>
                <a:latin typeface="Verdana"/>
                <a:cs typeface="Verdana"/>
              </a:rPr>
              <a:t>prediction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691</Words>
  <Application>Microsoft Office PowerPoint</Application>
  <PresentationFormat>Custom</PresentationFormat>
  <Paragraphs>48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Heart Disease Prediction</vt:lpstr>
      <vt:lpstr>Introduction</vt:lpstr>
      <vt:lpstr>Objective</vt:lpstr>
      <vt:lpstr>Dataset</vt:lpstr>
      <vt:lpstr>Literature review</vt:lpstr>
      <vt:lpstr>Methodology</vt:lpstr>
      <vt:lpstr>Feature Engineering &amp; Model Selection</vt:lpstr>
      <vt:lpstr>PowerPoint Presentation</vt:lpstr>
      <vt:lpstr>RESULT</vt:lpstr>
      <vt:lpstr>Discussion</vt:lpstr>
      <vt:lpstr>Thank You R E A L L Y G R E A T S I T E . C O 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Presentation in Teal Yellow Modern Style</dc:title>
  <dc:creator>Somik Bansal</dc:creator>
  <cp:keywords>DAGWRr8AjEk,BAEZSzAiUuw</cp:keywords>
  <cp:lastModifiedBy>HP</cp:lastModifiedBy>
  <cp:revision>1</cp:revision>
  <dcterms:created xsi:type="dcterms:W3CDTF">2024-11-26T10:42:54Z</dcterms:created>
  <dcterms:modified xsi:type="dcterms:W3CDTF">2024-11-26T10:49:32Z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2024-11-12T00:00:00Z</vt:filetime>
  </property>
  <property fmtid="{D5CDD505-2E9C-101B-9397-08002B2CF9AE}" pid="3" name="Creator">
    <vt:lpwstr>Canva</vt:lpwstr>
  </property>
  <property fmtid="{D5CDD505-2E9C-101B-9397-08002B2CF9AE}" pid="4" name="LastSaved">
    <vt:filetime>2024-11-26T00:00:00Z</vt:filetime>
  </property>
  <property fmtid="{D5CDD505-2E9C-101B-9397-08002B2CF9AE}" pid="5" name="Producer">
    <vt:lpwstr>Canva</vt:lpwstr>
  </property>
</Properties>
</file>